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6" r:id="rId3"/>
    <p:sldId id="257" r:id="rId4"/>
    <p:sldId id="258" r:id="rId5"/>
    <p:sldId id="267" r:id="rId6"/>
    <p:sldId id="259" r:id="rId7"/>
    <p:sldId id="268" r:id="rId8"/>
    <p:sldId id="269" r:id="rId9"/>
    <p:sldId id="270" r:id="rId10"/>
    <p:sldId id="271" r:id="rId11"/>
    <p:sldId id="273" r:id="rId12"/>
    <p:sldId id="276" r:id="rId13"/>
    <p:sldId id="272" r:id="rId14"/>
    <p:sldId id="274" r:id="rId15"/>
    <p:sldId id="278" r:id="rId16"/>
    <p:sldId id="260" r:id="rId17"/>
    <p:sldId id="261" r:id="rId18"/>
    <p:sldId id="262" r:id="rId19"/>
    <p:sldId id="263" r:id="rId20"/>
    <p:sldId id="264" r:id="rId21"/>
    <p:sldId id="265" r:id="rId22"/>
    <p:sldId id="275" r:id="rId23"/>
    <p:sldId id="277" r:id="rId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004080"/>
    <a:srgbClr val="0000FF"/>
    <a:srgbClr val="66CCFF"/>
    <a:srgbClr val="0080FF"/>
    <a:srgbClr val="408000"/>
    <a:srgbClr val="800080"/>
    <a:srgbClr val="80FF00"/>
    <a:srgbClr val="FF0080"/>
    <a:srgbClr val="66FF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473AD-591B-5F4E-81EC-F0B01EA922ED}"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9FEBED37-F431-2D47-B57F-CE416ABF1940}">
      <dgm:prSet custT="1"/>
      <dgm:spPr/>
      <dgm:t>
        <a:bodyPr/>
        <a:lstStyle/>
        <a:p>
          <a:pPr algn="ctr" rtl="0"/>
          <a:r>
            <a:rPr lang="en-GB" sz="2000" b="1" smtClean="0"/>
            <a:t>In 1998 the Government passed a national law called the “Bersani Decree” to enable Italy to respond to:</a:t>
          </a:r>
          <a:endParaRPr lang="en-GB" sz="2000" b="1" dirty="0"/>
        </a:p>
      </dgm:t>
    </dgm:pt>
    <dgm:pt modelId="{9D6211DE-BE72-9C48-82C4-A56E2C9092C1}" type="parTrans" cxnId="{8D7E372D-535A-2047-ABA2-5273288B036F}">
      <dgm:prSet/>
      <dgm:spPr/>
      <dgm:t>
        <a:bodyPr/>
        <a:lstStyle/>
        <a:p>
          <a:endParaRPr lang="it-IT"/>
        </a:p>
      </dgm:t>
    </dgm:pt>
    <dgm:pt modelId="{B37DD4E7-7FBC-5341-BD71-2DC9CB820310}" type="sibTrans" cxnId="{8D7E372D-535A-2047-ABA2-5273288B036F}">
      <dgm:prSet/>
      <dgm:spPr/>
      <dgm:t>
        <a:bodyPr/>
        <a:lstStyle/>
        <a:p>
          <a:endParaRPr lang="it-IT"/>
        </a:p>
      </dgm:t>
    </dgm:pt>
    <dgm:pt modelId="{817EB101-1FC3-AB48-8E63-B608EE95CFDF}">
      <dgm:prSet custT="1"/>
      <dgm:spPr/>
      <dgm:t>
        <a:bodyPr/>
        <a:lstStyle/>
        <a:p>
          <a:pPr rtl="0"/>
          <a:r>
            <a:rPr lang="en-GB" sz="2000" dirty="0" smtClean="0"/>
            <a:t>Modernise the </a:t>
          </a:r>
          <a:r>
            <a:rPr lang="en-GB" sz="2000" dirty="0" smtClean="0"/>
            <a:t>economy by encouraging several kinds of retailing  </a:t>
          </a:r>
          <a:endParaRPr lang="en-GB" sz="2000" dirty="0"/>
        </a:p>
      </dgm:t>
    </dgm:pt>
    <dgm:pt modelId="{37C843F3-5263-0847-AE34-D95A0ECC8E34}" type="parTrans" cxnId="{08535A5B-16F7-214C-8279-494747783A7D}">
      <dgm:prSet/>
      <dgm:spPr/>
      <dgm:t>
        <a:bodyPr/>
        <a:lstStyle/>
        <a:p>
          <a:endParaRPr lang="it-IT"/>
        </a:p>
      </dgm:t>
    </dgm:pt>
    <dgm:pt modelId="{7CC271DB-A80D-2F40-B0BA-F2C4E9E73D71}" type="sibTrans" cxnId="{08535A5B-16F7-214C-8279-494747783A7D}">
      <dgm:prSet/>
      <dgm:spPr/>
      <dgm:t>
        <a:bodyPr/>
        <a:lstStyle/>
        <a:p>
          <a:endParaRPr lang="it-IT"/>
        </a:p>
      </dgm:t>
    </dgm:pt>
    <dgm:pt modelId="{F0C95DB6-835E-F142-9DBF-2FFA15CF5DCA}">
      <dgm:prSet custT="1"/>
      <dgm:spPr/>
      <dgm:t>
        <a:bodyPr/>
        <a:lstStyle/>
        <a:p>
          <a:pPr rtl="0"/>
          <a:r>
            <a:rPr lang="en-GB" sz="2000" dirty="0" smtClean="0"/>
            <a:t>Regulate the </a:t>
          </a:r>
          <a:r>
            <a:rPr lang="en-GB" sz="2000" dirty="0" smtClean="0"/>
            <a:t>growth of artificial shopping centres outside the Town Centre</a:t>
          </a:r>
          <a:endParaRPr lang="en-GB" sz="2000" dirty="0"/>
        </a:p>
      </dgm:t>
    </dgm:pt>
    <dgm:pt modelId="{A2FF81B6-EC01-504D-907F-4BCDAE06796F}" type="parTrans" cxnId="{36745C2D-2081-1346-8A6D-A1BA3CAF3153}">
      <dgm:prSet/>
      <dgm:spPr/>
      <dgm:t>
        <a:bodyPr/>
        <a:lstStyle/>
        <a:p>
          <a:endParaRPr lang="it-IT"/>
        </a:p>
      </dgm:t>
    </dgm:pt>
    <dgm:pt modelId="{63BF2B52-116C-404A-927E-4D4C258F3CA4}" type="sibTrans" cxnId="{36745C2D-2081-1346-8A6D-A1BA3CAF3153}">
      <dgm:prSet/>
      <dgm:spPr/>
      <dgm:t>
        <a:bodyPr/>
        <a:lstStyle/>
        <a:p>
          <a:endParaRPr lang="it-IT"/>
        </a:p>
      </dgm:t>
    </dgm:pt>
    <dgm:pt modelId="{4978194E-3072-3F4B-82BA-373A9C558685}">
      <dgm:prSet custT="1"/>
      <dgm:spPr/>
      <dgm:t>
        <a:bodyPr/>
        <a:lstStyle/>
        <a:p>
          <a:pPr rtl="0"/>
          <a:r>
            <a:rPr lang="en-GB" sz="2000" dirty="0" smtClean="0"/>
            <a:t>Support </a:t>
          </a:r>
          <a:r>
            <a:rPr lang="en-GB" sz="2000" dirty="0" smtClean="0"/>
            <a:t>traditional retailers within the Town Centre</a:t>
          </a:r>
          <a:endParaRPr lang="en-GB" sz="2000" dirty="0"/>
        </a:p>
      </dgm:t>
    </dgm:pt>
    <dgm:pt modelId="{4A0B9373-B4DD-474B-B1EC-DFFCB49518AC}" type="parTrans" cxnId="{0C09C3FF-F26C-E84D-B599-A7B4AD0389F0}">
      <dgm:prSet/>
      <dgm:spPr/>
      <dgm:t>
        <a:bodyPr/>
        <a:lstStyle/>
        <a:p>
          <a:endParaRPr lang="it-IT"/>
        </a:p>
      </dgm:t>
    </dgm:pt>
    <dgm:pt modelId="{79539C44-F7D5-AF4D-ADA5-B8137EC5F5C7}" type="sibTrans" cxnId="{0C09C3FF-F26C-E84D-B599-A7B4AD0389F0}">
      <dgm:prSet/>
      <dgm:spPr/>
      <dgm:t>
        <a:bodyPr/>
        <a:lstStyle/>
        <a:p>
          <a:endParaRPr lang="it-IT"/>
        </a:p>
      </dgm:t>
    </dgm:pt>
    <dgm:pt modelId="{8F168882-61BA-8449-B6CF-4E54A91ECA61}" type="pres">
      <dgm:prSet presAssocID="{41D473AD-591B-5F4E-81EC-F0B01EA922ED}" presName="linear" presStyleCnt="0">
        <dgm:presLayoutVars>
          <dgm:dir/>
          <dgm:animLvl val="lvl"/>
          <dgm:resizeHandles val="exact"/>
        </dgm:presLayoutVars>
      </dgm:prSet>
      <dgm:spPr/>
      <dgm:t>
        <a:bodyPr/>
        <a:lstStyle/>
        <a:p>
          <a:endParaRPr lang="it-IT"/>
        </a:p>
      </dgm:t>
    </dgm:pt>
    <dgm:pt modelId="{2D94296E-10D6-1946-81E4-B5002ABD64F4}" type="pres">
      <dgm:prSet presAssocID="{9FEBED37-F431-2D47-B57F-CE416ABF1940}" presName="parentLin" presStyleCnt="0"/>
      <dgm:spPr/>
      <dgm:t>
        <a:bodyPr/>
        <a:lstStyle/>
        <a:p>
          <a:endParaRPr lang="it-IT"/>
        </a:p>
      </dgm:t>
    </dgm:pt>
    <dgm:pt modelId="{9AB6ACCD-C0B0-FF41-A8C0-80F4014A5DC1}" type="pres">
      <dgm:prSet presAssocID="{9FEBED37-F431-2D47-B57F-CE416ABF1940}" presName="parentLeftMargin" presStyleLbl="node1" presStyleIdx="0" presStyleCnt="1"/>
      <dgm:spPr/>
      <dgm:t>
        <a:bodyPr/>
        <a:lstStyle/>
        <a:p>
          <a:endParaRPr lang="it-IT"/>
        </a:p>
      </dgm:t>
    </dgm:pt>
    <dgm:pt modelId="{630E6B8E-81F0-C643-B839-E6C9EC775A82}" type="pres">
      <dgm:prSet presAssocID="{9FEBED37-F431-2D47-B57F-CE416ABF1940}" presName="parentText" presStyleLbl="node1" presStyleIdx="0" presStyleCnt="1" custScaleX="142857" custScaleY="60954" custLinFactNeighborX="-62460" custLinFactNeighborY="-631">
        <dgm:presLayoutVars>
          <dgm:chMax val="0"/>
          <dgm:bulletEnabled val="1"/>
        </dgm:presLayoutVars>
      </dgm:prSet>
      <dgm:spPr/>
      <dgm:t>
        <a:bodyPr/>
        <a:lstStyle/>
        <a:p>
          <a:endParaRPr lang="it-IT"/>
        </a:p>
      </dgm:t>
    </dgm:pt>
    <dgm:pt modelId="{71FEBEBA-769C-1241-955D-3F0B8008040A}" type="pres">
      <dgm:prSet presAssocID="{9FEBED37-F431-2D47-B57F-CE416ABF1940}" presName="negativeSpace" presStyleCnt="0"/>
      <dgm:spPr/>
      <dgm:t>
        <a:bodyPr/>
        <a:lstStyle/>
        <a:p>
          <a:endParaRPr lang="it-IT"/>
        </a:p>
      </dgm:t>
    </dgm:pt>
    <dgm:pt modelId="{593AEA66-B73A-DE42-A91D-F98FAF76EC09}" type="pres">
      <dgm:prSet presAssocID="{9FEBED37-F431-2D47-B57F-CE416ABF1940}" presName="childText" presStyleLbl="conFgAcc1" presStyleIdx="0" presStyleCnt="1">
        <dgm:presLayoutVars>
          <dgm:bulletEnabled val="1"/>
        </dgm:presLayoutVars>
      </dgm:prSet>
      <dgm:spPr/>
      <dgm:t>
        <a:bodyPr/>
        <a:lstStyle/>
        <a:p>
          <a:endParaRPr lang="it-IT"/>
        </a:p>
      </dgm:t>
    </dgm:pt>
  </dgm:ptLst>
  <dgm:cxnLst>
    <dgm:cxn modelId="{08535A5B-16F7-214C-8279-494747783A7D}" srcId="{9FEBED37-F431-2D47-B57F-CE416ABF1940}" destId="{817EB101-1FC3-AB48-8E63-B608EE95CFDF}" srcOrd="0" destOrd="0" parTransId="{37C843F3-5263-0847-AE34-D95A0ECC8E34}" sibTransId="{7CC271DB-A80D-2F40-B0BA-F2C4E9E73D71}"/>
    <dgm:cxn modelId="{266BE62D-3E90-8145-A98D-FAE30E4C609C}" type="presOf" srcId="{F0C95DB6-835E-F142-9DBF-2FFA15CF5DCA}" destId="{593AEA66-B73A-DE42-A91D-F98FAF76EC09}" srcOrd="0" destOrd="1" presId="urn:microsoft.com/office/officeart/2005/8/layout/list1"/>
    <dgm:cxn modelId="{A961C854-24F9-4541-B136-17D5D34DC9A8}" type="presOf" srcId="{4978194E-3072-3F4B-82BA-373A9C558685}" destId="{593AEA66-B73A-DE42-A91D-F98FAF76EC09}" srcOrd="0" destOrd="2" presId="urn:microsoft.com/office/officeart/2005/8/layout/list1"/>
    <dgm:cxn modelId="{4277B702-B714-094B-846F-68B6F1E7EFFB}" type="presOf" srcId="{9FEBED37-F431-2D47-B57F-CE416ABF1940}" destId="{9AB6ACCD-C0B0-FF41-A8C0-80F4014A5DC1}" srcOrd="0" destOrd="0" presId="urn:microsoft.com/office/officeart/2005/8/layout/list1"/>
    <dgm:cxn modelId="{648669EA-0E9E-7F47-B398-B5C710D719A6}" type="presOf" srcId="{9FEBED37-F431-2D47-B57F-CE416ABF1940}" destId="{630E6B8E-81F0-C643-B839-E6C9EC775A82}" srcOrd="1" destOrd="0" presId="urn:microsoft.com/office/officeart/2005/8/layout/list1"/>
    <dgm:cxn modelId="{0C09C3FF-F26C-E84D-B599-A7B4AD0389F0}" srcId="{9FEBED37-F431-2D47-B57F-CE416ABF1940}" destId="{4978194E-3072-3F4B-82BA-373A9C558685}" srcOrd="2" destOrd="0" parTransId="{4A0B9373-B4DD-474B-B1EC-DFFCB49518AC}" sibTransId="{79539C44-F7D5-AF4D-ADA5-B8137EC5F5C7}"/>
    <dgm:cxn modelId="{36745C2D-2081-1346-8A6D-A1BA3CAF3153}" srcId="{9FEBED37-F431-2D47-B57F-CE416ABF1940}" destId="{F0C95DB6-835E-F142-9DBF-2FFA15CF5DCA}" srcOrd="1" destOrd="0" parTransId="{A2FF81B6-EC01-504D-907F-4BCDAE06796F}" sibTransId="{63BF2B52-116C-404A-927E-4D4C258F3CA4}"/>
    <dgm:cxn modelId="{9E411F1C-FF46-9641-9197-FC52F9CC2B68}" type="presOf" srcId="{817EB101-1FC3-AB48-8E63-B608EE95CFDF}" destId="{593AEA66-B73A-DE42-A91D-F98FAF76EC09}" srcOrd="0" destOrd="0" presId="urn:microsoft.com/office/officeart/2005/8/layout/list1"/>
    <dgm:cxn modelId="{24952DA7-6F32-F64A-8443-539BDFB6EBDE}" type="presOf" srcId="{41D473AD-591B-5F4E-81EC-F0B01EA922ED}" destId="{8F168882-61BA-8449-B6CF-4E54A91ECA61}" srcOrd="0" destOrd="0" presId="urn:microsoft.com/office/officeart/2005/8/layout/list1"/>
    <dgm:cxn modelId="{8D7E372D-535A-2047-ABA2-5273288B036F}" srcId="{41D473AD-591B-5F4E-81EC-F0B01EA922ED}" destId="{9FEBED37-F431-2D47-B57F-CE416ABF1940}" srcOrd="0" destOrd="0" parTransId="{9D6211DE-BE72-9C48-82C4-A56E2C9092C1}" sibTransId="{B37DD4E7-7FBC-5341-BD71-2DC9CB820310}"/>
    <dgm:cxn modelId="{60B94173-F8A3-AF4E-B578-BD44D15FA4E2}" type="presParOf" srcId="{8F168882-61BA-8449-B6CF-4E54A91ECA61}" destId="{2D94296E-10D6-1946-81E4-B5002ABD64F4}" srcOrd="0" destOrd="0" presId="urn:microsoft.com/office/officeart/2005/8/layout/list1"/>
    <dgm:cxn modelId="{6EBD5556-89C3-D742-B08D-077EA2CDDF5C}" type="presParOf" srcId="{2D94296E-10D6-1946-81E4-B5002ABD64F4}" destId="{9AB6ACCD-C0B0-FF41-A8C0-80F4014A5DC1}" srcOrd="0" destOrd="0" presId="urn:microsoft.com/office/officeart/2005/8/layout/list1"/>
    <dgm:cxn modelId="{99B2EC35-7AB3-6C4B-BDD6-073C3C1C24B0}" type="presParOf" srcId="{2D94296E-10D6-1946-81E4-B5002ABD64F4}" destId="{630E6B8E-81F0-C643-B839-E6C9EC775A82}" srcOrd="1" destOrd="0" presId="urn:microsoft.com/office/officeart/2005/8/layout/list1"/>
    <dgm:cxn modelId="{416EA698-FDA3-4240-A358-75610A86E5D0}" type="presParOf" srcId="{8F168882-61BA-8449-B6CF-4E54A91ECA61}" destId="{71FEBEBA-769C-1241-955D-3F0B8008040A}" srcOrd="1" destOrd="0" presId="urn:microsoft.com/office/officeart/2005/8/layout/list1"/>
    <dgm:cxn modelId="{4983B56A-C702-8E4C-BA36-7DAB0B455E8C}" type="presParOf" srcId="{8F168882-61BA-8449-B6CF-4E54A91ECA61}" destId="{593AEA66-B73A-DE42-A91D-F98FAF76EC0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5ABA51-2BA9-0C42-8957-78681CB2A327}" type="doc">
      <dgm:prSet loTypeId="urn:microsoft.com/office/officeart/2008/layout/VerticalCurvedList" loCatId="" qsTypeId="urn:microsoft.com/office/officeart/2005/8/quickstyle/simple3" qsCatId="simple" csTypeId="urn:microsoft.com/office/officeart/2005/8/colors/colorful1" csCatId="colorful" phldr="1"/>
      <dgm:spPr/>
      <dgm:t>
        <a:bodyPr/>
        <a:lstStyle/>
        <a:p>
          <a:endParaRPr lang="it-IT"/>
        </a:p>
      </dgm:t>
    </dgm:pt>
    <dgm:pt modelId="{D8FFD0D2-7895-894C-BD32-010522D6A11E}">
      <dgm:prSet/>
      <dgm:spPr/>
      <dgm:t>
        <a:bodyPr/>
        <a:lstStyle/>
        <a:p>
          <a:pPr rtl="0"/>
          <a:r>
            <a:rPr lang="en-GB" b="1" dirty="0" smtClean="0"/>
            <a:t>To overcome the parking problems</a:t>
          </a:r>
          <a:endParaRPr lang="en-GB" b="1" dirty="0"/>
        </a:p>
      </dgm:t>
    </dgm:pt>
    <dgm:pt modelId="{2B3D645F-FC22-5342-8653-A011510D5DCC}" type="parTrans" cxnId="{2E2444A4-8387-7E4F-BC09-0AF5531CB89B}">
      <dgm:prSet/>
      <dgm:spPr/>
      <dgm:t>
        <a:bodyPr/>
        <a:lstStyle/>
        <a:p>
          <a:endParaRPr lang="it-IT"/>
        </a:p>
      </dgm:t>
    </dgm:pt>
    <dgm:pt modelId="{90A10E3A-5039-8D46-912C-2945FA2EB53B}" type="sibTrans" cxnId="{2E2444A4-8387-7E4F-BC09-0AF5531CB89B}">
      <dgm:prSet/>
      <dgm:spPr/>
      <dgm:t>
        <a:bodyPr/>
        <a:lstStyle/>
        <a:p>
          <a:endParaRPr lang="it-IT"/>
        </a:p>
      </dgm:t>
    </dgm:pt>
    <dgm:pt modelId="{905287B1-D02D-2342-9EA1-642578757BFA}">
      <dgm:prSet/>
      <dgm:spPr/>
      <dgm:t>
        <a:bodyPr/>
        <a:lstStyle/>
        <a:p>
          <a:pPr rtl="0"/>
          <a:r>
            <a:rPr lang="en-GB" b="1" dirty="0" smtClean="0"/>
            <a:t>Free shuttle available all night with bus stops located opposite Cesena’s main evening attractions</a:t>
          </a:r>
          <a:endParaRPr lang="en-GB" b="1" dirty="0"/>
        </a:p>
      </dgm:t>
    </dgm:pt>
    <dgm:pt modelId="{8249F70C-161D-7E40-9F0E-066482EE8C5A}" type="parTrans" cxnId="{53D9BCD4-BED7-784A-8A63-280E391CD772}">
      <dgm:prSet/>
      <dgm:spPr/>
      <dgm:t>
        <a:bodyPr/>
        <a:lstStyle/>
        <a:p>
          <a:endParaRPr lang="it-IT"/>
        </a:p>
      </dgm:t>
    </dgm:pt>
    <dgm:pt modelId="{163E22FE-E22F-A841-89CE-7A3677937D02}" type="sibTrans" cxnId="{53D9BCD4-BED7-784A-8A63-280E391CD772}">
      <dgm:prSet/>
      <dgm:spPr/>
      <dgm:t>
        <a:bodyPr/>
        <a:lstStyle/>
        <a:p>
          <a:endParaRPr lang="it-IT"/>
        </a:p>
      </dgm:t>
    </dgm:pt>
    <dgm:pt modelId="{CFBC97D1-5E3A-E042-8D40-E8362270978B}">
      <dgm:prSet/>
      <dgm:spPr/>
      <dgm:t>
        <a:bodyPr/>
        <a:lstStyle/>
        <a:p>
          <a:pPr rtl="0"/>
          <a:r>
            <a:rPr lang="en-GB" b="1" dirty="0" smtClean="0"/>
            <a:t>Events organised in cooperation with cultural institutions and associations </a:t>
          </a:r>
          <a:endParaRPr lang="en-GB" b="1" dirty="0"/>
        </a:p>
      </dgm:t>
    </dgm:pt>
    <dgm:pt modelId="{4A0694B4-B652-D54D-9CCF-9BB6F9E49173}" type="parTrans" cxnId="{63DAFCE2-1557-B742-A27E-D2F9C1C4ACAB}">
      <dgm:prSet/>
      <dgm:spPr/>
      <dgm:t>
        <a:bodyPr/>
        <a:lstStyle/>
        <a:p>
          <a:endParaRPr lang="it-IT"/>
        </a:p>
      </dgm:t>
    </dgm:pt>
    <dgm:pt modelId="{87515C26-4656-664B-8737-23B4BD821702}" type="sibTrans" cxnId="{63DAFCE2-1557-B742-A27E-D2F9C1C4ACAB}">
      <dgm:prSet/>
      <dgm:spPr/>
      <dgm:t>
        <a:bodyPr/>
        <a:lstStyle/>
        <a:p>
          <a:endParaRPr lang="it-IT"/>
        </a:p>
      </dgm:t>
    </dgm:pt>
    <dgm:pt modelId="{AD50AE99-C823-454C-8C3B-FF0464E68E8F}">
      <dgm:prSet/>
      <dgm:spPr/>
      <dgm:t>
        <a:bodyPr/>
        <a:lstStyle/>
        <a:p>
          <a:pPr rtl="0"/>
          <a:r>
            <a:rPr lang="en-GB" b="1" dirty="0" smtClean="0"/>
            <a:t>Cultural, social and musical events are increased through free tickets for customers of retailers of the TCM </a:t>
          </a:r>
          <a:endParaRPr lang="en-GB" b="1" dirty="0"/>
        </a:p>
      </dgm:t>
    </dgm:pt>
    <dgm:pt modelId="{0FD54FB9-CA16-3C49-BD23-61CA8811EEFA}" type="parTrans" cxnId="{CF4696A6-5EBF-4C41-B200-3CC08CC013A1}">
      <dgm:prSet/>
      <dgm:spPr/>
      <dgm:t>
        <a:bodyPr/>
        <a:lstStyle/>
        <a:p>
          <a:endParaRPr lang="it-IT"/>
        </a:p>
      </dgm:t>
    </dgm:pt>
    <dgm:pt modelId="{F5EC9DB5-9714-9E4A-AE6A-7EB6C061DDC4}" type="sibTrans" cxnId="{CF4696A6-5EBF-4C41-B200-3CC08CC013A1}">
      <dgm:prSet/>
      <dgm:spPr/>
      <dgm:t>
        <a:bodyPr/>
        <a:lstStyle/>
        <a:p>
          <a:endParaRPr lang="it-IT"/>
        </a:p>
      </dgm:t>
    </dgm:pt>
    <dgm:pt modelId="{FEBD9D73-2E47-804C-838F-7D9FA0000445}">
      <dgm:prSet/>
      <dgm:spPr/>
      <dgm:t>
        <a:bodyPr/>
        <a:lstStyle/>
        <a:p>
          <a:pPr rtl="0"/>
          <a:r>
            <a:rPr lang="en-GB" b="1" dirty="0" smtClean="0"/>
            <a:t>Child entertainment; prize competitions for customers; customers services for home delivery’s  purchases</a:t>
          </a:r>
          <a:endParaRPr lang="en-GB" b="1" dirty="0"/>
        </a:p>
      </dgm:t>
    </dgm:pt>
    <dgm:pt modelId="{6872E1CF-6411-9541-BB5F-41223D953624}" type="parTrans" cxnId="{4B2EEC2A-D71F-F443-B334-9C39EC7D5B26}">
      <dgm:prSet/>
      <dgm:spPr/>
      <dgm:t>
        <a:bodyPr/>
        <a:lstStyle/>
        <a:p>
          <a:endParaRPr lang="it-IT"/>
        </a:p>
      </dgm:t>
    </dgm:pt>
    <dgm:pt modelId="{53BD62F5-4141-F04F-830C-AE8A8BF25466}" type="sibTrans" cxnId="{4B2EEC2A-D71F-F443-B334-9C39EC7D5B26}">
      <dgm:prSet/>
      <dgm:spPr/>
      <dgm:t>
        <a:bodyPr/>
        <a:lstStyle/>
        <a:p>
          <a:endParaRPr lang="it-IT"/>
        </a:p>
      </dgm:t>
    </dgm:pt>
    <dgm:pt modelId="{DBC44F4B-9BD8-8A49-A169-3756DD03E644}" type="pres">
      <dgm:prSet presAssocID="{EA5ABA51-2BA9-0C42-8957-78681CB2A327}" presName="Name0" presStyleCnt="0">
        <dgm:presLayoutVars>
          <dgm:chMax val="7"/>
          <dgm:chPref val="7"/>
          <dgm:dir/>
        </dgm:presLayoutVars>
      </dgm:prSet>
      <dgm:spPr/>
      <dgm:t>
        <a:bodyPr/>
        <a:lstStyle/>
        <a:p>
          <a:endParaRPr lang="it-IT"/>
        </a:p>
      </dgm:t>
    </dgm:pt>
    <dgm:pt modelId="{156748FD-DBD1-164B-968E-6672C8D8E0D5}" type="pres">
      <dgm:prSet presAssocID="{EA5ABA51-2BA9-0C42-8957-78681CB2A327}" presName="Name1" presStyleCnt="0"/>
      <dgm:spPr/>
      <dgm:t>
        <a:bodyPr/>
        <a:lstStyle/>
        <a:p>
          <a:endParaRPr lang="it-IT"/>
        </a:p>
      </dgm:t>
    </dgm:pt>
    <dgm:pt modelId="{DAD5D09F-9A0E-A34B-8314-3DE6BA9D96E0}" type="pres">
      <dgm:prSet presAssocID="{EA5ABA51-2BA9-0C42-8957-78681CB2A327}" presName="cycle" presStyleCnt="0"/>
      <dgm:spPr/>
      <dgm:t>
        <a:bodyPr/>
        <a:lstStyle/>
        <a:p>
          <a:endParaRPr lang="it-IT"/>
        </a:p>
      </dgm:t>
    </dgm:pt>
    <dgm:pt modelId="{92771F32-8DBC-C54E-B7AD-C6D185230235}" type="pres">
      <dgm:prSet presAssocID="{EA5ABA51-2BA9-0C42-8957-78681CB2A327}" presName="srcNode" presStyleLbl="node1" presStyleIdx="0" presStyleCnt="5"/>
      <dgm:spPr/>
      <dgm:t>
        <a:bodyPr/>
        <a:lstStyle/>
        <a:p>
          <a:endParaRPr lang="it-IT"/>
        </a:p>
      </dgm:t>
    </dgm:pt>
    <dgm:pt modelId="{EC03B443-41D0-464D-9305-AFF8FDBD6675}" type="pres">
      <dgm:prSet presAssocID="{EA5ABA51-2BA9-0C42-8957-78681CB2A327}" presName="conn" presStyleLbl="parChTrans1D2" presStyleIdx="0" presStyleCnt="1"/>
      <dgm:spPr/>
      <dgm:t>
        <a:bodyPr/>
        <a:lstStyle/>
        <a:p>
          <a:endParaRPr lang="it-IT"/>
        </a:p>
      </dgm:t>
    </dgm:pt>
    <dgm:pt modelId="{465EB453-F68A-1F43-A05C-5A2B75D15381}" type="pres">
      <dgm:prSet presAssocID="{EA5ABA51-2BA9-0C42-8957-78681CB2A327}" presName="extraNode" presStyleLbl="node1" presStyleIdx="0" presStyleCnt="5"/>
      <dgm:spPr/>
      <dgm:t>
        <a:bodyPr/>
        <a:lstStyle/>
        <a:p>
          <a:endParaRPr lang="it-IT"/>
        </a:p>
      </dgm:t>
    </dgm:pt>
    <dgm:pt modelId="{FEA18681-F65A-3A4A-9750-D2701C003E52}" type="pres">
      <dgm:prSet presAssocID="{EA5ABA51-2BA9-0C42-8957-78681CB2A327}" presName="dstNode" presStyleLbl="node1" presStyleIdx="0" presStyleCnt="5"/>
      <dgm:spPr/>
      <dgm:t>
        <a:bodyPr/>
        <a:lstStyle/>
        <a:p>
          <a:endParaRPr lang="it-IT"/>
        </a:p>
      </dgm:t>
    </dgm:pt>
    <dgm:pt modelId="{FC561DD3-5F2C-C949-AC22-BD4506FCF711}" type="pres">
      <dgm:prSet presAssocID="{D8FFD0D2-7895-894C-BD32-010522D6A11E}" presName="text_1" presStyleLbl="node1" presStyleIdx="0" presStyleCnt="5">
        <dgm:presLayoutVars>
          <dgm:bulletEnabled val="1"/>
        </dgm:presLayoutVars>
      </dgm:prSet>
      <dgm:spPr/>
      <dgm:t>
        <a:bodyPr/>
        <a:lstStyle/>
        <a:p>
          <a:endParaRPr lang="it-IT"/>
        </a:p>
      </dgm:t>
    </dgm:pt>
    <dgm:pt modelId="{1FAAE3E6-86BE-8443-80B1-89E3EEB477AE}" type="pres">
      <dgm:prSet presAssocID="{D8FFD0D2-7895-894C-BD32-010522D6A11E}" presName="accent_1" presStyleCnt="0"/>
      <dgm:spPr/>
      <dgm:t>
        <a:bodyPr/>
        <a:lstStyle/>
        <a:p>
          <a:endParaRPr lang="it-IT"/>
        </a:p>
      </dgm:t>
    </dgm:pt>
    <dgm:pt modelId="{1E826356-FFAE-D74F-A1BE-EB91CD1AA1AC}" type="pres">
      <dgm:prSet presAssocID="{D8FFD0D2-7895-894C-BD32-010522D6A11E}" presName="accentRepeatNode" presStyleLbl="solidFgAcc1" presStyleIdx="0" presStyleCnt="5"/>
      <dgm:spPr/>
      <dgm:t>
        <a:bodyPr/>
        <a:lstStyle/>
        <a:p>
          <a:endParaRPr lang="it-IT"/>
        </a:p>
      </dgm:t>
    </dgm:pt>
    <dgm:pt modelId="{8547B3CA-159E-374D-83BC-9340EF42A57D}" type="pres">
      <dgm:prSet presAssocID="{905287B1-D02D-2342-9EA1-642578757BFA}" presName="text_2" presStyleLbl="node1" presStyleIdx="1" presStyleCnt="5">
        <dgm:presLayoutVars>
          <dgm:bulletEnabled val="1"/>
        </dgm:presLayoutVars>
      </dgm:prSet>
      <dgm:spPr/>
      <dgm:t>
        <a:bodyPr/>
        <a:lstStyle/>
        <a:p>
          <a:endParaRPr lang="it-IT"/>
        </a:p>
      </dgm:t>
    </dgm:pt>
    <dgm:pt modelId="{12424ECF-C462-B141-AB18-182E19E4AFB6}" type="pres">
      <dgm:prSet presAssocID="{905287B1-D02D-2342-9EA1-642578757BFA}" presName="accent_2" presStyleCnt="0"/>
      <dgm:spPr/>
      <dgm:t>
        <a:bodyPr/>
        <a:lstStyle/>
        <a:p>
          <a:endParaRPr lang="it-IT"/>
        </a:p>
      </dgm:t>
    </dgm:pt>
    <dgm:pt modelId="{0B94DAB8-295B-AA4E-A13C-F21AFF5F9059}" type="pres">
      <dgm:prSet presAssocID="{905287B1-D02D-2342-9EA1-642578757BFA}" presName="accentRepeatNode" presStyleLbl="solidFgAcc1" presStyleIdx="1" presStyleCnt="5"/>
      <dgm:spPr/>
      <dgm:t>
        <a:bodyPr/>
        <a:lstStyle/>
        <a:p>
          <a:endParaRPr lang="it-IT"/>
        </a:p>
      </dgm:t>
    </dgm:pt>
    <dgm:pt modelId="{F45E77F2-E216-4848-89B7-0719108CAC4A}" type="pres">
      <dgm:prSet presAssocID="{CFBC97D1-5E3A-E042-8D40-E8362270978B}" presName="text_3" presStyleLbl="node1" presStyleIdx="2" presStyleCnt="5">
        <dgm:presLayoutVars>
          <dgm:bulletEnabled val="1"/>
        </dgm:presLayoutVars>
      </dgm:prSet>
      <dgm:spPr/>
      <dgm:t>
        <a:bodyPr/>
        <a:lstStyle/>
        <a:p>
          <a:endParaRPr lang="it-IT"/>
        </a:p>
      </dgm:t>
    </dgm:pt>
    <dgm:pt modelId="{98622643-E148-734A-9856-9AF863F36E9E}" type="pres">
      <dgm:prSet presAssocID="{CFBC97D1-5E3A-E042-8D40-E8362270978B}" presName="accent_3" presStyleCnt="0"/>
      <dgm:spPr/>
      <dgm:t>
        <a:bodyPr/>
        <a:lstStyle/>
        <a:p>
          <a:endParaRPr lang="it-IT"/>
        </a:p>
      </dgm:t>
    </dgm:pt>
    <dgm:pt modelId="{AA462AD7-D758-3341-87D9-5A7317DB5878}" type="pres">
      <dgm:prSet presAssocID="{CFBC97D1-5E3A-E042-8D40-E8362270978B}" presName="accentRepeatNode" presStyleLbl="solidFgAcc1" presStyleIdx="2" presStyleCnt="5"/>
      <dgm:spPr/>
      <dgm:t>
        <a:bodyPr/>
        <a:lstStyle/>
        <a:p>
          <a:endParaRPr lang="it-IT"/>
        </a:p>
      </dgm:t>
    </dgm:pt>
    <dgm:pt modelId="{F444A6C1-CF59-2742-AD9F-D1967C160351}" type="pres">
      <dgm:prSet presAssocID="{AD50AE99-C823-454C-8C3B-FF0464E68E8F}" presName="text_4" presStyleLbl="node1" presStyleIdx="3" presStyleCnt="5">
        <dgm:presLayoutVars>
          <dgm:bulletEnabled val="1"/>
        </dgm:presLayoutVars>
      </dgm:prSet>
      <dgm:spPr/>
      <dgm:t>
        <a:bodyPr/>
        <a:lstStyle/>
        <a:p>
          <a:endParaRPr lang="it-IT"/>
        </a:p>
      </dgm:t>
    </dgm:pt>
    <dgm:pt modelId="{442A7E4A-5745-AE49-83E5-07655A3B7E2B}" type="pres">
      <dgm:prSet presAssocID="{AD50AE99-C823-454C-8C3B-FF0464E68E8F}" presName="accent_4" presStyleCnt="0"/>
      <dgm:spPr/>
      <dgm:t>
        <a:bodyPr/>
        <a:lstStyle/>
        <a:p>
          <a:endParaRPr lang="it-IT"/>
        </a:p>
      </dgm:t>
    </dgm:pt>
    <dgm:pt modelId="{7AE4A10A-8967-F840-991A-862646809D9E}" type="pres">
      <dgm:prSet presAssocID="{AD50AE99-C823-454C-8C3B-FF0464E68E8F}" presName="accentRepeatNode" presStyleLbl="solidFgAcc1" presStyleIdx="3" presStyleCnt="5"/>
      <dgm:spPr/>
      <dgm:t>
        <a:bodyPr/>
        <a:lstStyle/>
        <a:p>
          <a:endParaRPr lang="it-IT"/>
        </a:p>
      </dgm:t>
    </dgm:pt>
    <dgm:pt modelId="{48339A45-835E-7043-8D1A-85073B66B984}" type="pres">
      <dgm:prSet presAssocID="{FEBD9D73-2E47-804C-838F-7D9FA0000445}" presName="text_5" presStyleLbl="node1" presStyleIdx="4" presStyleCnt="5">
        <dgm:presLayoutVars>
          <dgm:bulletEnabled val="1"/>
        </dgm:presLayoutVars>
      </dgm:prSet>
      <dgm:spPr/>
      <dgm:t>
        <a:bodyPr/>
        <a:lstStyle/>
        <a:p>
          <a:endParaRPr lang="it-IT"/>
        </a:p>
      </dgm:t>
    </dgm:pt>
    <dgm:pt modelId="{3548D601-FB91-B54D-8320-7EE75C1FF627}" type="pres">
      <dgm:prSet presAssocID="{FEBD9D73-2E47-804C-838F-7D9FA0000445}" presName="accent_5" presStyleCnt="0"/>
      <dgm:spPr/>
      <dgm:t>
        <a:bodyPr/>
        <a:lstStyle/>
        <a:p>
          <a:endParaRPr lang="it-IT"/>
        </a:p>
      </dgm:t>
    </dgm:pt>
    <dgm:pt modelId="{087942FD-FEFA-534C-B930-6E15F9017CAB}" type="pres">
      <dgm:prSet presAssocID="{FEBD9D73-2E47-804C-838F-7D9FA0000445}" presName="accentRepeatNode" presStyleLbl="solidFgAcc1" presStyleIdx="4" presStyleCnt="5"/>
      <dgm:spPr/>
      <dgm:t>
        <a:bodyPr/>
        <a:lstStyle/>
        <a:p>
          <a:endParaRPr lang="it-IT"/>
        </a:p>
      </dgm:t>
    </dgm:pt>
  </dgm:ptLst>
  <dgm:cxnLst>
    <dgm:cxn modelId="{75EE8883-3568-9645-83D5-A71A12E5F81B}" type="presOf" srcId="{FEBD9D73-2E47-804C-838F-7D9FA0000445}" destId="{48339A45-835E-7043-8D1A-85073B66B984}" srcOrd="0" destOrd="0" presId="urn:microsoft.com/office/officeart/2008/layout/VerticalCurvedList"/>
    <dgm:cxn modelId="{3D92F1B2-251F-444E-B1D2-23B860EEB764}" type="presOf" srcId="{AD50AE99-C823-454C-8C3B-FF0464E68E8F}" destId="{F444A6C1-CF59-2742-AD9F-D1967C160351}" srcOrd="0" destOrd="0" presId="urn:microsoft.com/office/officeart/2008/layout/VerticalCurvedList"/>
    <dgm:cxn modelId="{66FB8E95-5C3E-A74E-BF7B-42F70CFF3282}" type="presOf" srcId="{90A10E3A-5039-8D46-912C-2945FA2EB53B}" destId="{EC03B443-41D0-464D-9305-AFF8FDBD6675}" srcOrd="0" destOrd="0" presId="urn:microsoft.com/office/officeart/2008/layout/VerticalCurvedList"/>
    <dgm:cxn modelId="{BF8F3ADE-8037-CC45-9677-30D368F2415E}" type="presOf" srcId="{D8FFD0D2-7895-894C-BD32-010522D6A11E}" destId="{FC561DD3-5F2C-C949-AC22-BD4506FCF711}" srcOrd="0" destOrd="0" presId="urn:microsoft.com/office/officeart/2008/layout/VerticalCurvedList"/>
    <dgm:cxn modelId="{3A5490A9-4B39-4541-9200-61EF730534A4}" type="presOf" srcId="{CFBC97D1-5E3A-E042-8D40-E8362270978B}" destId="{F45E77F2-E216-4848-89B7-0719108CAC4A}" srcOrd="0" destOrd="0" presId="urn:microsoft.com/office/officeart/2008/layout/VerticalCurvedList"/>
    <dgm:cxn modelId="{4B2EEC2A-D71F-F443-B334-9C39EC7D5B26}" srcId="{EA5ABA51-2BA9-0C42-8957-78681CB2A327}" destId="{FEBD9D73-2E47-804C-838F-7D9FA0000445}" srcOrd="4" destOrd="0" parTransId="{6872E1CF-6411-9541-BB5F-41223D953624}" sibTransId="{53BD62F5-4141-F04F-830C-AE8A8BF25466}"/>
    <dgm:cxn modelId="{63DAFCE2-1557-B742-A27E-D2F9C1C4ACAB}" srcId="{EA5ABA51-2BA9-0C42-8957-78681CB2A327}" destId="{CFBC97D1-5E3A-E042-8D40-E8362270978B}" srcOrd="2" destOrd="0" parTransId="{4A0694B4-B652-D54D-9CCF-9BB6F9E49173}" sibTransId="{87515C26-4656-664B-8737-23B4BD821702}"/>
    <dgm:cxn modelId="{2E2444A4-8387-7E4F-BC09-0AF5531CB89B}" srcId="{EA5ABA51-2BA9-0C42-8957-78681CB2A327}" destId="{D8FFD0D2-7895-894C-BD32-010522D6A11E}" srcOrd="0" destOrd="0" parTransId="{2B3D645F-FC22-5342-8653-A011510D5DCC}" sibTransId="{90A10E3A-5039-8D46-912C-2945FA2EB53B}"/>
    <dgm:cxn modelId="{1E960BF3-87C6-A743-9E4E-4B0E939CED59}" type="presOf" srcId="{905287B1-D02D-2342-9EA1-642578757BFA}" destId="{8547B3CA-159E-374D-83BC-9340EF42A57D}" srcOrd="0" destOrd="0" presId="urn:microsoft.com/office/officeart/2008/layout/VerticalCurvedList"/>
    <dgm:cxn modelId="{83585425-D993-EB44-A773-71634F30C272}" type="presOf" srcId="{EA5ABA51-2BA9-0C42-8957-78681CB2A327}" destId="{DBC44F4B-9BD8-8A49-A169-3756DD03E644}" srcOrd="0" destOrd="0" presId="urn:microsoft.com/office/officeart/2008/layout/VerticalCurvedList"/>
    <dgm:cxn modelId="{CF4696A6-5EBF-4C41-B200-3CC08CC013A1}" srcId="{EA5ABA51-2BA9-0C42-8957-78681CB2A327}" destId="{AD50AE99-C823-454C-8C3B-FF0464E68E8F}" srcOrd="3" destOrd="0" parTransId="{0FD54FB9-CA16-3C49-BD23-61CA8811EEFA}" sibTransId="{F5EC9DB5-9714-9E4A-AE6A-7EB6C061DDC4}"/>
    <dgm:cxn modelId="{53D9BCD4-BED7-784A-8A63-280E391CD772}" srcId="{EA5ABA51-2BA9-0C42-8957-78681CB2A327}" destId="{905287B1-D02D-2342-9EA1-642578757BFA}" srcOrd="1" destOrd="0" parTransId="{8249F70C-161D-7E40-9F0E-066482EE8C5A}" sibTransId="{163E22FE-E22F-A841-89CE-7A3677937D02}"/>
    <dgm:cxn modelId="{9CCB6A13-81A6-4E47-9CDC-BF1690802203}" type="presParOf" srcId="{DBC44F4B-9BD8-8A49-A169-3756DD03E644}" destId="{156748FD-DBD1-164B-968E-6672C8D8E0D5}" srcOrd="0" destOrd="0" presId="urn:microsoft.com/office/officeart/2008/layout/VerticalCurvedList"/>
    <dgm:cxn modelId="{C6E9D11C-085B-D544-B740-5344A9E28781}" type="presParOf" srcId="{156748FD-DBD1-164B-968E-6672C8D8E0D5}" destId="{DAD5D09F-9A0E-A34B-8314-3DE6BA9D96E0}" srcOrd="0" destOrd="0" presId="urn:microsoft.com/office/officeart/2008/layout/VerticalCurvedList"/>
    <dgm:cxn modelId="{E34AD498-A0B5-A740-9CEC-CBCE0D903FFA}" type="presParOf" srcId="{DAD5D09F-9A0E-A34B-8314-3DE6BA9D96E0}" destId="{92771F32-8DBC-C54E-B7AD-C6D185230235}" srcOrd="0" destOrd="0" presId="urn:microsoft.com/office/officeart/2008/layout/VerticalCurvedList"/>
    <dgm:cxn modelId="{D234DE04-0668-9D4E-8F68-E3D395E53229}" type="presParOf" srcId="{DAD5D09F-9A0E-A34B-8314-3DE6BA9D96E0}" destId="{EC03B443-41D0-464D-9305-AFF8FDBD6675}" srcOrd="1" destOrd="0" presId="urn:microsoft.com/office/officeart/2008/layout/VerticalCurvedList"/>
    <dgm:cxn modelId="{2F84C72D-E67F-A540-890A-4326665941A7}" type="presParOf" srcId="{DAD5D09F-9A0E-A34B-8314-3DE6BA9D96E0}" destId="{465EB453-F68A-1F43-A05C-5A2B75D15381}" srcOrd="2" destOrd="0" presId="urn:microsoft.com/office/officeart/2008/layout/VerticalCurvedList"/>
    <dgm:cxn modelId="{AD8454E6-F5CC-ED4A-8C68-F9E3344CEB5A}" type="presParOf" srcId="{DAD5D09F-9A0E-A34B-8314-3DE6BA9D96E0}" destId="{FEA18681-F65A-3A4A-9750-D2701C003E52}" srcOrd="3" destOrd="0" presId="urn:microsoft.com/office/officeart/2008/layout/VerticalCurvedList"/>
    <dgm:cxn modelId="{36A3BB80-7A54-C24B-A1B6-CD88E78B7F53}" type="presParOf" srcId="{156748FD-DBD1-164B-968E-6672C8D8E0D5}" destId="{FC561DD3-5F2C-C949-AC22-BD4506FCF711}" srcOrd="1" destOrd="0" presId="urn:microsoft.com/office/officeart/2008/layout/VerticalCurvedList"/>
    <dgm:cxn modelId="{152923A4-4F2A-EF4A-A84E-B374F8BEE179}" type="presParOf" srcId="{156748FD-DBD1-164B-968E-6672C8D8E0D5}" destId="{1FAAE3E6-86BE-8443-80B1-89E3EEB477AE}" srcOrd="2" destOrd="0" presId="urn:microsoft.com/office/officeart/2008/layout/VerticalCurvedList"/>
    <dgm:cxn modelId="{143B08AC-49C3-144A-AA27-87518DA69003}" type="presParOf" srcId="{1FAAE3E6-86BE-8443-80B1-89E3EEB477AE}" destId="{1E826356-FFAE-D74F-A1BE-EB91CD1AA1AC}" srcOrd="0" destOrd="0" presId="urn:microsoft.com/office/officeart/2008/layout/VerticalCurvedList"/>
    <dgm:cxn modelId="{E3453445-94D8-1F40-A0F2-8F1FE8BDB5DA}" type="presParOf" srcId="{156748FD-DBD1-164B-968E-6672C8D8E0D5}" destId="{8547B3CA-159E-374D-83BC-9340EF42A57D}" srcOrd="3" destOrd="0" presId="urn:microsoft.com/office/officeart/2008/layout/VerticalCurvedList"/>
    <dgm:cxn modelId="{E685AE20-5237-4747-A9EB-740259527586}" type="presParOf" srcId="{156748FD-DBD1-164B-968E-6672C8D8E0D5}" destId="{12424ECF-C462-B141-AB18-182E19E4AFB6}" srcOrd="4" destOrd="0" presId="urn:microsoft.com/office/officeart/2008/layout/VerticalCurvedList"/>
    <dgm:cxn modelId="{5CC1A964-7395-8D45-A190-BBBABAA85640}" type="presParOf" srcId="{12424ECF-C462-B141-AB18-182E19E4AFB6}" destId="{0B94DAB8-295B-AA4E-A13C-F21AFF5F9059}" srcOrd="0" destOrd="0" presId="urn:microsoft.com/office/officeart/2008/layout/VerticalCurvedList"/>
    <dgm:cxn modelId="{59A14B01-7858-9B46-BD64-0A8980CE5238}" type="presParOf" srcId="{156748FD-DBD1-164B-968E-6672C8D8E0D5}" destId="{F45E77F2-E216-4848-89B7-0719108CAC4A}" srcOrd="5" destOrd="0" presId="urn:microsoft.com/office/officeart/2008/layout/VerticalCurvedList"/>
    <dgm:cxn modelId="{27147528-DBF1-1348-AFF9-47007A0BFA3C}" type="presParOf" srcId="{156748FD-DBD1-164B-968E-6672C8D8E0D5}" destId="{98622643-E148-734A-9856-9AF863F36E9E}" srcOrd="6" destOrd="0" presId="urn:microsoft.com/office/officeart/2008/layout/VerticalCurvedList"/>
    <dgm:cxn modelId="{4FF7D7E2-283A-FE46-B6EE-7738498DF982}" type="presParOf" srcId="{98622643-E148-734A-9856-9AF863F36E9E}" destId="{AA462AD7-D758-3341-87D9-5A7317DB5878}" srcOrd="0" destOrd="0" presId="urn:microsoft.com/office/officeart/2008/layout/VerticalCurvedList"/>
    <dgm:cxn modelId="{D2921372-4964-C343-B936-505D57846D80}" type="presParOf" srcId="{156748FD-DBD1-164B-968E-6672C8D8E0D5}" destId="{F444A6C1-CF59-2742-AD9F-D1967C160351}" srcOrd="7" destOrd="0" presId="urn:microsoft.com/office/officeart/2008/layout/VerticalCurvedList"/>
    <dgm:cxn modelId="{4F8753CC-1191-864E-A2E3-CE6D8FA99CBE}" type="presParOf" srcId="{156748FD-DBD1-164B-968E-6672C8D8E0D5}" destId="{442A7E4A-5745-AE49-83E5-07655A3B7E2B}" srcOrd="8" destOrd="0" presId="urn:microsoft.com/office/officeart/2008/layout/VerticalCurvedList"/>
    <dgm:cxn modelId="{8DD00675-6D0D-D048-BADF-AC6225D29B49}" type="presParOf" srcId="{442A7E4A-5745-AE49-83E5-07655A3B7E2B}" destId="{7AE4A10A-8967-F840-991A-862646809D9E}" srcOrd="0" destOrd="0" presId="urn:microsoft.com/office/officeart/2008/layout/VerticalCurvedList"/>
    <dgm:cxn modelId="{19934EF9-D526-0F4A-A9E4-6E36B1A0D285}" type="presParOf" srcId="{156748FD-DBD1-164B-968E-6672C8D8E0D5}" destId="{48339A45-835E-7043-8D1A-85073B66B984}" srcOrd="9" destOrd="0" presId="urn:microsoft.com/office/officeart/2008/layout/VerticalCurvedList"/>
    <dgm:cxn modelId="{295B806C-A127-624A-9297-21D85F84DC29}" type="presParOf" srcId="{156748FD-DBD1-164B-968E-6672C8D8E0D5}" destId="{3548D601-FB91-B54D-8320-7EE75C1FF627}" srcOrd="10" destOrd="0" presId="urn:microsoft.com/office/officeart/2008/layout/VerticalCurvedList"/>
    <dgm:cxn modelId="{43EC08DF-403D-334C-87B2-63682431F61B}" type="presParOf" srcId="{3548D601-FB91-B54D-8320-7EE75C1FF627}" destId="{087942FD-FEFA-534C-B930-6E15F9017C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ACC9C2-217E-7543-8CE8-BC2757CF98F9}"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B715E975-0ED0-9F4C-BAD6-B6B506B6F66A}">
      <dgm:prSet custT="1"/>
      <dgm:spPr/>
      <dgm:t>
        <a:bodyPr/>
        <a:lstStyle/>
        <a:p>
          <a:pPr rtl="0"/>
          <a:r>
            <a:rPr lang="en-GB" sz="1800" b="1" dirty="0" smtClean="0"/>
            <a:t>Developed through a Regional law</a:t>
          </a:r>
          <a:endParaRPr lang="en-GB" sz="1800" b="1" dirty="0"/>
        </a:p>
      </dgm:t>
    </dgm:pt>
    <dgm:pt modelId="{9BDEAF6D-6277-634D-8D34-9792237FB81E}" type="parTrans" cxnId="{3C06226D-AD90-BA47-8F9A-94E8454CE77D}">
      <dgm:prSet/>
      <dgm:spPr/>
      <dgm:t>
        <a:bodyPr/>
        <a:lstStyle/>
        <a:p>
          <a:endParaRPr lang="it-IT"/>
        </a:p>
      </dgm:t>
    </dgm:pt>
    <dgm:pt modelId="{803221FE-5390-6848-9FD1-7C7BABA2CD49}" type="sibTrans" cxnId="{3C06226D-AD90-BA47-8F9A-94E8454CE77D}">
      <dgm:prSet/>
      <dgm:spPr/>
      <dgm:t>
        <a:bodyPr/>
        <a:lstStyle/>
        <a:p>
          <a:endParaRPr lang="it-IT"/>
        </a:p>
      </dgm:t>
    </dgm:pt>
    <dgm:pt modelId="{2A1277C0-D9DB-3F44-A054-996AE6563A99}">
      <dgm:prSet custT="1"/>
      <dgm:spPr/>
      <dgm:t>
        <a:bodyPr/>
        <a:lstStyle/>
        <a:p>
          <a:pPr rtl="0"/>
          <a:r>
            <a:rPr lang="en-GB" sz="1800" b="1" dirty="0" smtClean="0"/>
            <a:t>Municipalities get funding for projects aimed at urban revitalization</a:t>
          </a:r>
          <a:endParaRPr lang="en-GB" sz="1800" b="1" dirty="0"/>
        </a:p>
      </dgm:t>
    </dgm:pt>
    <dgm:pt modelId="{256ABB14-E831-574A-B696-F8D7B4EA1175}" type="parTrans" cxnId="{62E31068-2CC7-3C43-97C3-9A8D1E98B3AF}">
      <dgm:prSet/>
      <dgm:spPr/>
      <dgm:t>
        <a:bodyPr/>
        <a:lstStyle/>
        <a:p>
          <a:endParaRPr lang="it-IT"/>
        </a:p>
      </dgm:t>
    </dgm:pt>
    <dgm:pt modelId="{1009A695-F912-5C48-AE92-FAD2F0FDC2F0}" type="sibTrans" cxnId="{62E31068-2CC7-3C43-97C3-9A8D1E98B3AF}">
      <dgm:prSet/>
      <dgm:spPr/>
      <dgm:t>
        <a:bodyPr/>
        <a:lstStyle/>
        <a:p>
          <a:endParaRPr lang="it-IT"/>
        </a:p>
      </dgm:t>
    </dgm:pt>
    <dgm:pt modelId="{4C98050F-205E-3041-965C-C69D747B1E86}">
      <dgm:prSet custT="1"/>
      <dgm:spPr/>
      <dgm:t>
        <a:bodyPr/>
        <a:lstStyle/>
        <a:p>
          <a:pPr rtl="0"/>
          <a:r>
            <a:rPr lang="en-GB" sz="1800" b="1" dirty="0" smtClean="0"/>
            <a:t>Funding have a limited time horizon and intended solely to specific proposals approved</a:t>
          </a:r>
          <a:endParaRPr lang="en-GB" sz="1800" b="1" dirty="0"/>
        </a:p>
      </dgm:t>
    </dgm:pt>
    <dgm:pt modelId="{DDCAA979-47C3-064F-96F7-1F8199DEA2E4}" type="parTrans" cxnId="{96368377-FE4A-D743-85F7-921C780F6BDD}">
      <dgm:prSet/>
      <dgm:spPr/>
      <dgm:t>
        <a:bodyPr/>
        <a:lstStyle/>
        <a:p>
          <a:endParaRPr lang="it-IT"/>
        </a:p>
      </dgm:t>
    </dgm:pt>
    <dgm:pt modelId="{F65B452C-E9A9-BD42-9EA9-08E2B3FCC8CD}" type="sibTrans" cxnId="{96368377-FE4A-D743-85F7-921C780F6BDD}">
      <dgm:prSet/>
      <dgm:spPr/>
      <dgm:t>
        <a:bodyPr/>
        <a:lstStyle/>
        <a:p>
          <a:endParaRPr lang="it-IT"/>
        </a:p>
      </dgm:t>
    </dgm:pt>
    <dgm:pt modelId="{5967356C-EEDA-9F46-B1F2-31CA8E2AEC94}">
      <dgm:prSet custT="1"/>
      <dgm:spPr/>
      <dgm:t>
        <a:bodyPr/>
        <a:lstStyle/>
        <a:p>
          <a:pPr rtl="0"/>
          <a:r>
            <a:rPr lang="en-GB" sz="1800" b="1" dirty="0" smtClean="0"/>
            <a:t>The local authority achieves only structural interventions</a:t>
          </a:r>
          <a:endParaRPr lang="en-GB" sz="1800" b="1" dirty="0"/>
        </a:p>
      </dgm:t>
    </dgm:pt>
    <dgm:pt modelId="{29F65A47-A34F-C040-898C-BCD6E6F86BCC}" type="parTrans" cxnId="{C6B2EA8C-5D89-6B4F-AA6A-6324AF34C061}">
      <dgm:prSet/>
      <dgm:spPr/>
      <dgm:t>
        <a:bodyPr/>
        <a:lstStyle/>
        <a:p>
          <a:endParaRPr lang="it-IT"/>
        </a:p>
      </dgm:t>
    </dgm:pt>
    <dgm:pt modelId="{B120C67B-C7A8-744D-8528-45D167D5F2DE}" type="sibTrans" cxnId="{C6B2EA8C-5D89-6B4F-AA6A-6324AF34C061}">
      <dgm:prSet/>
      <dgm:spPr/>
      <dgm:t>
        <a:bodyPr/>
        <a:lstStyle/>
        <a:p>
          <a:endParaRPr lang="it-IT"/>
        </a:p>
      </dgm:t>
    </dgm:pt>
    <dgm:pt modelId="{C8DE585A-6282-1C40-B34E-FD761F9A9BF4}" type="pres">
      <dgm:prSet presAssocID="{EDACC9C2-217E-7543-8CE8-BC2757CF98F9}" presName="linear" presStyleCnt="0">
        <dgm:presLayoutVars>
          <dgm:dir/>
          <dgm:animLvl val="lvl"/>
          <dgm:resizeHandles val="exact"/>
        </dgm:presLayoutVars>
      </dgm:prSet>
      <dgm:spPr/>
      <dgm:t>
        <a:bodyPr/>
        <a:lstStyle/>
        <a:p>
          <a:endParaRPr lang="it-IT"/>
        </a:p>
      </dgm:t>
    </dgm:pt>
    <dgm:pt modelId="{4F42A698-CDD5-C840-B78E-4BBA026027AC}" type="pres">
      <dgm:prSet presAssocID="{B715E975-0ED0-9F4C-BAD6-B6B506B6F66A}" presName="parentLin" presStyleCnt="0"/>
      <dgm:spPr/>
      <dgm:t>
        <a:bodyPr/>
        <a:lstStyle/>
        <a:p>
          <a:endParaRPr lang="it-IT"/>
        </a:p>
      </dgm:t>
    </dgm:pt>
    <dgm:pt modelId="{9B51E8C2-B7F4-C042-93D5-46E8169D37D8}" type="pres">
      <dgm:prSet presAssocID="{B715E975-0ED0-9F4C-BAD6-B6B506B6F66A}" presName="parentLeftMargin" presStyleLbl="node1" presStyleIdx="0" presStyleCnt="4"/>
      <dgm:spPr/>
      <dgm:t>
        <a:bodyPr/>
        <a:lstStyle/>
        <a:p>
          <a:endParaRPr lang="it-IT"/>
        </a:p>
      </dgm:t>
    </dgm:pt>
    <dgm:pt modelId="{55FC9B2B-F763-1C4D-85EA-DE73AD117837}" type="pres">
      <dgm:prSet presAssocID="{B715E975-0ED0-9F4C-BAD6-B6B506B6F66A}" presName="parentText" presStyleLbl="node1" presStyleIdx="0" presStyleCnt="4" custScaleX="116387">
        <dgm:presLayoutVars>
          <dgm:chMax val="0"/>
          <dgm:bulletEnabled val="1"/>
        </dgm:presLayoutVars>
      </dgm:prSet>
      <dgm:spPr/>
      <dgm:t>
        <a:bodyPr/>
        <a:lstStyle/>
        <a:p>
          <a:endParaRPr lang="it-IT"/>
        </a:p>
      </dgm:t>
    </dgm:pt>
    <dgm:pt modelId="{2DFCA225-237A-6D46-BA25-6C514D40E5CD}" type="pres">
      <dgm:prSet presAssocID="{B715E975-0ED0-9F4C-BAD6-B6B506B6F66A}" presName="negativeSpace" presStyleCnt="0"/>
      <dgm:spPr/>
      <dgm:t>
        <a:bodyPr/>
        <a:lstStyle/>
        <a:p>
          <a:endParaRPr lang="it-IT"/>
        </a:p>
      </dgm:t>
    </dgm:pt>
    <dgm:pt modelId="{C2CA6BF6-8639-1647-902E-D205B1143E8F}" type="pres">
      <dgm:prSet presAssocID="{B715E975-0ED0-9F4C-BAD6-B6B506B6F66A}" presName="childText" presStyleLbl="conFgAcc1" presStyleIdx="0" presStyleCnt="4">
        <dgm:presLayoutVars>
          <dgm:bulletEnabled val="1"/>
        </dgm:presLayoutVars>
      </dgm:prSet>
      <dgm:spPr/>
      <dgm:t>
        <a:bodyPr/>
        <a:lstStyle/>
        <a:p>
          <a:endParaRPr lang="it-IT"/>
        </a:p>
      </dgm:t>
    </dgm:pt>
    <dgm:pt modelId="{799BB864-6EDC-CD4E-ABBF-E3ED81B883AB}" type="pres">
      <dgm:prSet presAssocID="{803221FE-5390-6848-9FD1-7C7BABA2CD49}" presName="spaceBetweenRectangles" presStyleCnt="0"/>
      <dgm:spPr/>
      <dgm:t>
        <a:bodyPr/>
        <a:lstStyle/>
        <a:p>
          <a:endParaRPr lang="it-IT"/>
        </a:p>
      </dgm:t>
    </dgm:pt>
    <dgm:pt modelId="{E00AA2C9-489E-1D4C-8372-78354112AB4D}" type="pres">
      <dgm:prSet presAssocID="{2A1277C0-D9DB-3F44-A054-996AE6563A99}" presName="parentLin" presStyleCnt="0"/>
      <dgm:spPr/>
      <dgm:t>
        <a:bodyPr/>
        <a:lstStyle/>
        <a:p>
          <a:endParaRPr lang="it-IT"/>
        </a:p>
      </dgm:t>
    </dgm:pt>
    <dgm:pt modelId="{C8FF64EE-721A-0745-A40B-754DEBA0740C}" type="pres">
      <dgm:prSet presAssocID="{2A1277C0-D9DB-3F44-A054-996AE6563A99}" presName="parentLeftMargin" presStyleLbl="node1" presStyleIdx="0" presStyleCnt="4"/>
      <dgm:spPr/>
      <dgm:t>
        <a:bodyPr/>
        <a:lstStyle/>
        <a:p>
          <a:endParaRPr lang="it-IT"/>
        </a:p>
      </dgm:t>
    </dgm:pt>
    <dgm:pt modelId="{074A68FB-E540-354E-A611-7B1DD731FE58}" type="pres">
      <dgm:prSet presAssocID="{2A1277C0-D9DB-3F44-A054-996AE6563A99}" presName="parentText" presStyleLbl="node1" presStyleIdx="1" presStyleCnt="4" custScaleX="116387">
        <dgm:presLayoutVars>
          <dgm:chMax val="0"/>
          <dgm:bulletEnabled val="1"/>
        </dgm:presLayoutVars>
      </dgm:prSet>
      <dgm:spPr/>
      <dgm:t>
        <a:bodyPr/>
        <a:lstStyle/>
        <a:p>
          <a:endParaRPr lang="it-IT"/>
        </a:p>
      </dgm:t>
    </dgm:pt>
    <dgm:pt modelId="{EEF163F5-3987-3349-B6DD-EE6F00190BD5}" type="pres">
      <dgm:prSet presAssocID="{2A1277C0-D9DB-3F44-A054-996AE6563A99}" presName="negativeSpace" presStyleCnt="0"/>
      <dgm:spPr/>
      <dgm:t>
        <a:bodyPr/>
        <a:lstStyle/>
        <a:p>
          <a:endParaRPr lang="it-IT"/>
        </a:p>
      </dgm:t>
    </dgm:pt>
    <dgm:pt modelId="{8C361846-B1D4-1149-B2EE-C6C49A60FAEB}" type="pres">
      <dgm:prSet presAssocID="{2A1277C0-D9DB-3F44-A054-996AE6563A99}" presName="childText" presStyleLbl="conFgAcc1" presStyleIdx="1" presStyleCnt="4">
        <dgm:presLayoutVars>
          <dgm:bulletEnabled val="1"/>
        </dgm:presLayoutVars>
      </dgm:prSet>
      <dgm:spPr/>
      <dgm:t>
        <a:bodyPr/>
        <a:lstStyle/>
        <a:p>
          <a:endParaRPr lang="it-IT"/>
        </a:p>
      </dgm:t>
    </dgm:pt>
    <dgm:pt modelId="{772B0F4C-EE2F-CF4B-8A96-F6966EBB7A29}" type="pres">
      <dgm:prSet presAssocID="{1009A695-F912-5C48-AE92-FAD2F0FDC2F0}" presName="spaceBetweenRectangles" presStyleCnt="0"/>
      <dgm:spPr/>
      <dgm:t>
        <a:bodyPr/>
        <a:lstStyle/>
        <a:p>
          <a:endParaRPr lang="it-IT"/>
        </a:p>
      </dgm:t>
    </dgm:pt>
    <dgm:pt modelId="{43A5F66A-BBE4-0343-A546-5A6338EBC5DA}" type="pres">
      <dgm:prSet presAssocID="{4C98050F-205E-3041-965C-C69D747B1E86}" presName="parentLin" presStyleCnt="0"/>
      <dgm:spPr/>
      <dgm:t>
        <a:bodyPr/>
        <a:lstStyle/>
        <a:p>
          <a:endParaRPr lang="it-IT"/>
        </a:p>
      </dgm:t>
    </dgm:pt>
    <dgm:pt modelId="{F51C9509-57C1-BB46-8825-A34E3D31C7D3}" type="pres">
      <dgm:prSet presAssocID="{4C98050F-205E-3041-965C-C69D747B1E86}" presName="parentLeftMargin" presStyleLbl="node1" presStyleIdx="1" presStyleCnt="4"/>
      <dgm:spPr/>
      <dgm:t>
        <a:bodyPr/>
        <a:lstStyle/>
        <a:p>
          <a:endParaRPr lang="it-IT"/>
        </a:p>
      </dgm:t>
    </dgm:pt>
    <dgm:pt modelId="{A97726D9-769C-384C-946A-9F8055DC8436}" type="pres">
      <dgm:prSet presAssocID="{4C98050F-205E-3041-965C-C69D747B1E86}" presName="parentText" presStyleLbl="node1" presStyleIdx="2" presStyleCnt="4" custScaleX="116387">
        <dgm:presLayoutVars>
          <dgm:chMax val="0"/>
          <dgm:bulletEnabled val="1"/>
        </dgm:presLayoutVars>
      </dgm:prSet>
      <dgm:spPr/>
      <dgm:t>
        <a:bodyPr/>
        <a:lstStyle/>
        <a:p>
          <a:endParaRPr lang="it-IT"/>
        </a:p>
      </dgm:t>
    </dgm:pt>
    <dgm:pt modelId="{FFBEB780-3E96-6348-9811-90EFC31FCC96}" type="pres">
      <dgm:prSet presAssocID="{4C98050F-205E-3041-965C-C69D747B1E86}" presName="negativeSpace" presStyleCnt="0"/>
      <dgm:spPr/>
      <dgm:t>
        <a:bodyPr/>
        <a:lstStyle/>
        <a:p>
          <a:endParaRPr lang="it-IT"/>
        </a:p>
      </dgm:t>
    </dgm:pt>
    <dgm:pt modelId="{94F27E38-8233-7A4B-A71B-C140CEA1C3D8}" type="pres">
      <dgm:prSet presAssocID="{4C98050F-205E-3041-965C-C69D747B1E86}" presName="childText" presStyleLbl="conFgAcc1" presStyleIdx="2" presStyleCnt="4">
        <dgm:presLayoutVars>
          <dgm:bulletEnabled val="1"/>
        </dgm:presLayoutVars>
      </dgm:prSet>
      <dgm:spPr/>
      <dgm:t>
        <a:bodyPr/>
        <a:lstStyle/>
        <a:p>
          <a:endParaRPr lang="it-IT"/>
        </a:p>
      </dgm:t>
    </dgm:pt>
    <dgm:pt modelId="{4BAB55A9-A663-184F-AA65-3BB3E1CC0943}" type="pres">
      <dgm:prSet presAssocID="{F65B452C-E9A9-BD42-9EA9-08E2B3FCC8CD}" presName="spaceBetweenRectangles" presStyleCnt="0"/>
      <dgm:spPr/>
      <dgm:t>
        <a:bodyPr/>
        <a:lstStyle/>
        <a:p>
          <a:endParaRPr lang="it-IT"/>
        </a:p>
      </dgm:t>
    </dgm:pt>
    <dgm:pt modelId="{0FB8FD91-7712-B54D-B8E8-4506E5F15DAF}" type="pres">
      <dgm:prSet presAssocID="{5967356C-EEDA-9F46-B1F2-31CA8E2AEC94}" presName="parentLin" presStyleCnt="0"/>
      <dgm:spPr/>
      <dgm:t>
        <a:bodyPr/>
        <a:lstStyle/>
        <a:p>
          <a:endParaRPr lang="it-IT"/>
        </a:p>
      </dgm:t>
    </dgm:pt>
    <dgm:pt modelId="{262AB5D0-90B6-304F-A624-D475E63E2919}" type="pres">
      <dgm:prSet presAssocID="{5967356C-EEDA-9F46-B1F2-31CA8E2AEC94}" presName="parentLeftMargin" presStyleLbl="node1" presStyleIdx="2" presStyleCnt="4"/>
      <dgm:spPr/>
      <dgm:t>
        <a:bodyPr/>
        <a:lstStyle/>
        <a:p>
          <a:endParaRPr lang="it-IT"/>
        </a:p>
      </dgm:t>
    </dgm:pt>
    <dgm:pt modelId="{CBAFB05D-0BFC-6E41-902F-55D8F882215E}" type="pres">
      <dgm:prSet presAssocID="{5967356C-EEDA-9F46-B1F2-31CA8E2AEC94}" presName="parentText" presStyleLbl="node1" presStyleIdx="3" presStyleCnt="4" custScaleX="116387">
        <dgm:presLayoutVars>
          <dgm:chMax val="0"/>
          <dgm:bulletEnabled val="1"/>
        </dgm:presLayoutVars>
      </dgm:prSet>
      <dgm:spPr/>
      <dgm:t>
        <a:bodyPr/>
        <a:lstStyle/>
        <a:p>
          <a:endParaRPr lang="it-IT"/>
        </a:p>
      </dgm:t>
    </dgm:pt>
    <dgm:pt modelId="{149C85F7-88AA-C245-A3B8-6F9BA8C1F5A1}" type="pres">
      <dgm:prSet presAssocID="{5967356C-EEDA-9F46-B1F2-31CA8E2AEC94}" presName="negativeSpace" presStyleCnt="0"/>
      <dgm:spPr/>
      <dgm:t>
        <a:bodyPr/>
        <a:lstStyle/>
        <a:p>
          <a:endParaRPr lang="it-IT"/>
        </a:p>
      </dgm:t>
    </dgm:pt>
    <dgm:pt modelId="{8CE64B89-2584-5640-ABA3-711FCDCF5210}" type="pres">
      <dgm:prSet presAssocID="{5967356C-EEDA-9F46-B1F2-31CA8E2AEC94}" presName="childText" presStyleLbl="conFgAcc1" presStyleIdx="3" presStyleCnt="4">
        <dgm:presLayoutVars>
          <dgm:bulletEnabled val="1"/>
        </dgm:presLayoutVars>
      </dgm:prSet>
      <dgm:spPr/>
      <dgm:t>
        <a:bodyPr/>
        <a:lstStyle/>
        <a:p>
          <a:endParaRPr lang="it-IT"/>
        </a:p>
      </dgm:t>
    </dgm:pt>
  </dgm:ptLst>
  <dgm:cxnLst>
    <dgm:cxn modelId="{AB4FA637-C302-9F47-84C6-0467363A824A}" type="presOf" srcId="{5967356C-EEDA-9F46-B1F2-31CA8E2AEC94}" destId="{262AB5D0-90B6-304F-A624-D475E63E2919}" srcOrd="0" destOrd="0" presId="urn:microsoft.com/office/officeart/2005/8/layout/list1"/>
    <dgm:cxn modelId="{C6B2EA8C-5D89-6B4F-AA6A-6324AF34C061}" srcId="{EDACC9C2-217E-7543-8CE8-BC2757CF98F9}" destId="{5967356C-EEDA-9F46-B1F2-31CA8E2AEC94}" srcOrd="3" destOrd="0" parTransId="{29F65A47-A34F-C040-898C-BCD6E6F86BCC}" sibTransId="{B120C67B-C7A8-744D-8528-45D167D5F2DE}"/>
    <dgm:cxn modelId="{C1B0AA6F-2955-F048-8A85-A588D2C5ED62}" type="presOf" srcId="{EDACC9C2-217E-7543-8CE8-BC2757CF98F9}" destId="{C8DE585A-6282-1C40-B34E-FD761F9A9BF4}" srcOrd="0" destOrd="0" presId="urn:microsoft.com/office/officeart/2005/8/layout/list1"/>
    <dgm:cxn modelId="{C407172E-1DD2-CB4E-B80A-92DE2FFF1AE1}" type="presOf" srcId="{4C98050F-205E-3041-965C-C69D747B1E86}" destId="{F51C9509-57C1-BB46-8825-A34E3D31C7D3}" srcOrd="0" destOrd="0" presId="urn:microsoft.com/office/officeart/2005/8/layout/list1"/>
    <dgm:cxn modelId="{7A23B734-502C-854D-81F0-70E1A6BC3FF9}" type="presOf" srcId="{B715E975-0ED0-9F4C-BAD6-B6B506B6F66A}" destId="{9B51E8C2-B7F4-C042-93D5-46E8169D37D8}" srcOrd="0" destOrd="0" presId="urn:microsoft.com/office/officeart/2005/8/layout/list1"/>
    <dgm:cxn modelId="{88B55926-FE55-A741-8A8A-60BBDA8DBCEB}" type="presOf" srcId="{B715E975-0ED0-9F4C-BAD6-B6B506B6F66A}" destId="{55FC9B2B-F763-1C4D-85EA-DE73AD117837}" srcOrd="1" destOrd="0" presId="urn:microsoft.com/office/officeart/2005/8/layout/list1"/>
    <dgm:cxn modelId="{3C06226D-AD90-BA47-8F9A-94E8454CE77D}" srcId="{EDACC9C2-217E-7543-8CE8-BC2757CF98F9}" destId="{B715E975-0ED0-9F4C-BAD6-B6B506B6F66A}" srcOrd="0" destOrd="0" parTransId="{9BDEAF6D-6277-634D-8D34-9792237FB81E}" sibTransId="{803221FE-5390-6848-9FD1-7C7BABA2CD49}"/>
    <dgm:cxn modelId="{343A7EC8-DBDC-744F-B5C9-11FC3C6D495A}" type="presOf" srcId="{2A1277C0-D9DB-3F44-A054-996AE6563A99}" destId="{074A68FB-E540-354E-A611-7B1DD731FE58}" srcOrd="1" destOrd="0" presId="urn:microsoft.com/office/officeart/2005/8/layout/list1"/>
    <dgm:cxn modelId="{CA808919-3C66-8D43-97EF-96BFE19B60C4}" type="presOf" srcId="{4C98050F-205E-3041-965C-C69D747B1E86}" destId="{A97726D9-769C-384C-946A-9F8055DC8436}" srcOrd="1" destOrd="0" presId="urn:microsoft.com/office/officeart/2005/8/layout/list1"/>
    <dgm:cxn modelId="{62E31068-2CC7-3C43-97C3-9A8D1E98B3AF}" srcId="{EDACC9C2-217E-7543-8CE8-BC2757CF98F9}" destId="{2A1277C0-D9DB-3F44-A054-996AE6563A99}" srcOrd="1" destOrd="0" parTransId="{256ABB14-E831-574A-B696-F8D7B4EA1175}" sibTransId="{1009A695-F912-5C48-AE92-FAD2F0FDC2F0}"/>
    <dgm:cxn modelId="{63FCAE9E-632B-DA46-8168-A7247C035B5F}" type="presOf" srcId="{2A1277C0-D9DB-3F44-A054-996AE6563A99}" destId="{C8FF64EE-721A-0745-A40B-754DEBA0740C}" srcOrd="0" destOrd="0" presId="urn:microsoft.com/office/officeart/2005/8/layout/list1"/>
    <dgm:cxn modelId="{879AEA3A-B229-F541-93D6-50855178BD0C}" type="presOf" srcId="{5967356C-EEDA-9F46-B1F2-31CA8E2AEC94}" destId="{CBAFB05D-0BFC-6E41-902F-55D8F882215E}" srcOrd="1" destOrd="0" presId="urn:microsoft.com/office/officeart/2005/8/layout/list1"/>
    <dgm:cxn modelId="{96368377-FE4A-D743-85F7-921C780F6BDD}" srcId="{EDACC9C2-217E-7543-8CE8-BC2757CF98F9}" destId="{4C98050F-205E-3041-965C-C69D747B1E86}" srcOrd="2" destOrd="0" parTransId="{DDCAA979-47C3-064F-96F7-1F8199DEA2E4}" sibTransId="{F65B452C-E9A9-BD42-9EA9-08E2B3FCC8CD}"/>
    <dgm:cxn modelId="{8DC31746-3BAE-2949-967E-70982BDDA8AF}" type="presParOf" srcId="{C8DE585A-6282-1C40-B34E-FD761F9A9BF4}" destId="{4F42A698-CDD5-C840-B78E-4BBA026027AC}" srcOrd="0" destOrd="0" presId="urn:microsoft.com/office/officeart/2005/8/layout/list1"/>
    <dgm:cxn modelId="{936C0BAA-1A86-3442-9517-D33444C4ADB2}" type="presParOf" srcId="{4F42A698-CDD5-C840-B78E-4BBA026027AC}" destId="{9B51E8C2-B7F4-C042-93D5-46E8169D37D8}" srcOrd="0" destOrd="0" presId="urn:microsoft.com/office/officeart/2005/8/layout/list1"/>
    <dgm:cxn modelId="{5153D518-A167-224E-A566-54EE7F6DAC0F}" type="presParOf" srcId="{4F42A698-CDD5-C840-B78E-4BBA026027AC}" destId="{55FC9B2B-F763-1C4D-85EA-DE73AD117837}" srcOrd="1" destOrd="0" presId="urn:microsoft.com/office/officeart/2005/8/layout/list1"/>
    <dgm:cxn modelId="{DF365D85-C3E7-C841-BAD4-6449F17061C3}" type="presParOf" srcId="{C8DE585A-6282-1C40-B34E-FD761F9A9BF4}" destId="{2DFCA225-237A-6D46-BA25-6C514D40E5CD}" srcOrd="1" destOrd="0" presId="urn:microsoft.com/office/officeart/2005/8/layout/list1"/>
    <dgm:cxn modelId="{CB057053-795C-EB4C-9446-C21AA9135D40}" type="presParOf" srcId="{C8DE585A-6282-1C40-B34E-FD761F9A9BF4}" destId="{C2CA6BF6-8639-1647-902E-D205B1143E8F}" srcOrd="2" destOrd="0" presId="urn:microsoft.com/office/officeart/2005/8/layout/list1"/>
    <dgm:cxn modelId="{11D1A935-36BB-C749-862E-1F5B8B9C0C47}" type="presParOf" srcId="{C8DE585A-6282-1C40-B34E-FD761F9A9BF4}" destId="{799BB864-6EDC-CD4E-ABBF-E3ED81B883AB}" srcOrd="3" destOrd="0" presId="urn:microsoft.com/office/officeart/2005/8/layout/list1"/>
    <dgm:cxn modelId="{92CFEF15-9B17-F844-9767-E3537DF69C00}" type="presParOf" srcId="{C8DE585A-6282-1C40-B34E-FD761F9A9BF4}" destId="{E00AA2C9-489E-1D4C-8372-78354112AB4D}" srcOrd="4" destOrd="0" presId="urn:microsoft.com/office/officeart/2005/8/layout/list1"/>
    <dgm:cxn modelId="{C04F9B95-73A7-964D-A0AB-3A17BEA04153}" type="presParOf" srcId="{E00AA2C9-489E-1D4C-8372-78354112AB4D}" destId="{C8FF64EE-721A-0745-A40B-754DEBA0740C}" srcOrd="0" destOrd="0" presId="urn:microsoft.com/office/officeart/2005/8/layout/list1"/>
    <dgm:cxn modelId="{ECD97F37-F342-2D47-8E0A-8BD847B7F447}" type="presParOf" srcId="{E00AA2C9-489E-1D4C-8372-78354112AB4D}" destId="{074A68FB-E540-354E-A611-7B1DD731FE58}" srcOrd="1" destOrd="0" presId="urn:microsoft.com/office/officeart/2005/8/layout/list1"/>
    <dgm:cxn modelId="{58D0E6F0-C419-8742-8750-DB3F870601F1}" type="presParOf" srcId="{C8DE585A-6282-1C40-B34E-FD761F9A9BF4}" destId="{EEF163F5-3987-3349-B6DD-EE6F00190BD5}" srcOrd="5" destOrd="0" presId="urn:microsoft.com/office/officeart/2005/8/layout/list1"/>
    <dgm:cxn modelId="{B19BE921-451C-1740-98E3-BE31CC6025B5}" type="presParOf" srcId="{C8DE585A-6282-1C40-B34E-FD761F9A9BF4}" destId="{8C361846-B1D4-1149-B2EE-C6C49A60FAEB}" srcOrd="6" destOrd="0" presId="urn:microsoft.com/office/officeart/2005/8/layout/list1"/>
    <dgm:cxn modelId="{7050DCA5-8E86-4E48-98AE-69E5E2106B4E}" type="presParOf" srcId="{C8DE585A-6282-1C40-B34E-FD761F9A9BF4}" destId="{772B0F4C-EE2F-CF4B-8A96-F6966EBB7A29}" srcOrd="7" destOrd="0" presId="urn:microsoft.com/office/officeart/2005/8/layout/list1"/>
    <dgm:cxn modelId="{A8787FB6-9214-DE42-B33F-68F1004BE11D}" type="presParOf" srcId="{C8DE585A-6282-1C40-B34E-FD761F9A9BF4}" destId="{43A5F66A-BBE4-0343-A546-5A6338EBC5DA}" srcOrd="8" destOrd="0" presId="urn:microsoft.com/office/officeart/2005/8/layout/list1"/>
    <dgm:cxn modelId="{2FD11AB5-33AB-2346-937F-C88BE9F1CDAB}" type="presParOf" srcId="{43A5F66A-BBE4-0343-A546-5A6338EBC5DA}" destId="{F51C9509-57C1-BB46-8825-A34E3D31C7D3}" srcOrd="0" destOrd="0" presId="urn:microsoft.com/office/officeart/2005/8/layout/list1"/>
    <dgm:cxn modelId="{E5D47255-5D16-C040-8655-C6232E705DF4}" type="presParOf" srcId="{43A5F66A-BBE4-0343-A546-5A6338EBC5DA}" destId="{A97726D9-769C-384C-946A-9F8055DC8436}" srcOrd="1" destOrd="0" presId="urn:microsoft.com/office/officeart/2005/8/layout/list1"/>
    <dgm:cxn modelId="{B01DC46C-F003-DA4B-98E4-C574CBE62D23}" type="presParOf" srcId="{C8DE585A-6282-1C40-B34E-FD761F9A9BF4}" destId="{FFBEB780-3E96-6348-9811-90EFC31FCC96}" srcOrd="9" destOrd="0" presId="urn:microsoft.com/office/officeart/2005/8/layout/list1"/>
    <dgm:cxn modelId="{DB2F6347-400E-BE41-A7CF-68212462A1FC}" type="presParOf" srcId="{C8DE585A-6282-1C40-B34E-FD761F9A9BF4}" destId="{94F27E38-8233-7A4B-A71B-C140CEA1C3D8}" srcOrd="10" destOrd="0" presId="urn:microsoft.com/office/officeart/2005/8/layout/list1"/>
    <dgm:cxn modelId="{6296FB55-44FE-5C4E-AB38-A15F54FAE44E}" type="presParOf" srcId="{C8DE585A-6282-1C40-B34E-FD761F9A9BF4}" destId="{4BAB55A9-A663-184F-AA65-3BB3E1CC0943}" srcOrd="11" destOrd="0" presId="urn:microsoft.com/office/officeart/2005/8/layout/list1"/>
    <dgm:cxn modelId="{ABD158CF-DEC5-F84E-B637-93EBC815A06A}" type="presParOf" srcId="{C8DE585A-6282-1C40-B34E-FD761F9A9BF4}" destId="{0FB8FD91-7712-B54D-B8E8-4506E5F15DAF}" srcOrd="12" destOrd="0" presId="urn:microsoft.com/office/officeart/2005/8/layout/list1"/>
    <dgm:cxn modelId="{E27898F2-3C68-C74E-9125-A3CFEE9FCB4E}" type="presParOf" srcId="{0FB8FD91-7712-B54D-B8E8-4506E5F15DAF}" destId="{262AB5D0-90B6-304F-A624-D475E63E2919}" srcOrd="0" destOrd="0" presId="urn:microsoft.com/office/officeart/2005/8/layout/list1"/>
    <dgm:cxn modelId="{9EE80735-7D7C-CF46-809D-E58663B43253}" type="presParOf" srcId="{0FB8FD91-7712-B54D-B8E8-4506E5F15DAF}" destId="{CBAFB05D-0BFC-6E41-902F-55D8F882215E}" srcOrd="1" destOrd="0" presId="urn:microsoft.com/office/officeart/2005/8/layout/list1"/>
    <dgm:cxn modelId="{6A85BBA9-53D0-9B49-89C7-464146EAC3C7}" type="presParOf" srcId="{C8DE585A-6282-1C40-B34E-FD761F9A9BF4}" destId="{149C85F7-88AA-C245-A3B8-6F9BA8C1F5A1}" srcOrd="13" destOrd="0" presId="urn:microsoft.com/office/officeart/2005/8/layout/list1"/>
    <dgm:cxn modelId="{172FDEAC-75BC-FE40-926C-A17A1B4C8A14}" type="presParOf" srcId="{C8DE585A-6282-1C40-B34E-FD761F9A9BF4}" destId="{8CE64B89-2584-5640-ABA3-711FCDCF521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77A477-F9A4-E142-9896-D863B37E6A7D}" type="doc">
      <dgm:prSet loTypeId="urn:microsoft.com/office/officeart/2005/8/layout/process4" loCatId="" qsTypeId="urn:microsoft.com/office/officeart/2005/8/quickstyle/simple3" qsCatId="simple" csTypeId="urn:microsoft.com/office/officeart/2005/8/colors/accent1_2" csCatId="accent1" phldr="1"/>
      <dgm:spPr/>
      <dgm:t>
        <a:bodyPr/>
        <a:lstStyle/>
        <a:p>
          <a:endParaRPr lang="it-IT"/>
        </a:p>
      </dgm:t>
    </dgm:pt>
    <dgm:pt modelId="{6579B983-B5C5-9144-B904-19056258E284}">
      <dgm:prSet custT="1"/>
      <dgm:spPr/>
      <dgm:t>
        <a:bodyPr/>
        <a:lstStyle/>
        <a:p>
          <a:pPr rtl="0"/>
          <a:r>
            <a:rPr lang="en-GB" sz="1800" b="1" dirty="0" smtClean="0"/>
            <a:t>In this region were created through specific law, organisms mainly composed of small retailers, whose main activity was the promotion, marketing and service management for the benefit of its members and consumers </a:t>
          </a:r>
          <a:endParaRPr lang="en-GB" sz="1800" dirty="0"/>
        </a:p>
      </dgm:t>
    </dgm:pt>
    <dgm:pt modelId="{4A83A2A9-C180-2B49-81A3-186D60473908}" type="parTrans" cxnId="{E9499962-51B3-074A-84A5-5150B52BF039}">
      <dgm:prSet/>
      <dgm:spPr/>
      <dgm:t>
        <a:bodyPr/>
        <a:lstStyle/>
        <a:p>
          <a:endParaRPr lang="it-IT"/>
        </a:p>
      </dgm:t>
    </dgm:pt>
    <dgm:pt modelId="{98CA5DE2-F521-0048-92AC-5A23B981ABB9}" type="sibTrans" cxnId="{E9499962-51B3-074A-84A5-5150B52BF039}">
      <dgm:prSet/>
      <dgm:spPr/>
      <dgm:t>
        <a:bodyPr/>
        <a:lstStyle/>
        <a:p>
          <a:endParaRPr lang="it-IT"/>
        </a:p>
      </dgm:t>
    </dgm:pt>
    <dgm:pt modelId="{8BAAE213-B108-4342-B458-842DD067EC82}">
      <dgm:prSet custT="1"/>
      <dgm:spPr/>
      <dgm:t>
        <a:bodyPr/>
        <a:lstStyle/>
        <a:p>
          <a:pPr rtl="0"/>
          <a:r>
            <a:rPr lang="en-GB" sz="1800" b="1" dirty="0" smtClean="0"/>
            <a:t>The projects are promoted by municipalities in order to preserve, develop and strengthen the trade by strengthening of the image of urban identity and urban regeneration</a:t>
          </a:r>
        </a:p>
        <a:p>
          <a:pPr rtl="0"/>
          <a:r>
            <a:rPr lang="en-GB" sz="1800" b="1" dirty="0" smtClean="0"/>
            <a:t> (D.C.R. No. 563-13414 of 29/10/99 art. 18)</a:t>
          </a:r>
          <a:endParaRPr lang="en-GB" sz="1800" dirty="0"/>
        </a:p>
      </dgm:t>
    </dgm:pt>
    <dgm:pt modelId="{3355038E-42C0-2841-ABA7-37B9D9A0CD39}" type="parTrans" cxnId="{34FA4536-9444-3D4C-B71D-1691F7E1B16F}">
      <dgm:prSet/>
      <dgm:spPr/>
      <dgm:t>
        <a:bodyPr/>
        <a:lstStyle/>
        <a:p>
          <a:endParaRPr lang="it-IT"/>
        </a:p>
      </dgm:t>
    </dgm:pt>
    <dgm:pt modelId="{3519E845-9D98-B64B-9E73-AC71FE7CB013}" type="sibTrans" cxnId="{34FA4536-9444-3D4C-B71D-1691F7E1B16F}">
      <dgm:prSet/>
      <dgm:spPr/>
      <dgm:t>
        <a:bodyPr/>
        <a:lstStyle/>
        <a:p>
          <a:endParaRPr lang="it-IT"/>
        </a:p>
      </dgm:t>
    </dgm:pt>
    <dgm:pt modelId="{52DDE192-0686-054B-BBA1-34A15FBFCA3B}" type="pres">
      <dgm:prSet presAssocID="{BF77A477-F9A4-E142-9896-D863B37E6A7D}" presName="Name0" presStyleCnt="0">
        <dgm:presLayoutVars>
          <dgm:dir/>
          <dgm:animLvl val="lvl"/>
          <dgm:resizeHandles val="exact"/>
        </dgm:presLayoutVars>
      </dgm:prSet>
      <dgm:spPr/>
      <dgm:t>
        <a:bodyPr/>
        <a:lstStyle/>
        <a:p>
          <a:endParaRPr lang="it-IT"/>
        </a:p>
      </dgm:t>
    </dgm:pt>
    <dgm:pt modelId="{FF78338D-1AB7-0449-B1C5-C7296138AB30}" type="pres">
      <dgm:prSet presAssocID="{8BAAE213-B108-4342-B458-842DD067EC82}" presName="boxAndChildren" presStyleCnt="0"/>
      <dgm:spPr/>
    </dgm:pt>
    <dgm:pt modelId="{4E25E9BF-A8FC-6F40-AEEF-730292C0DA93}" type="pres">
      <dgm:prSet presAssocID="{8BAAE213-B108-4342-B458-842DD067EC82}" presName="parentTextBox" presStyleLbl="node1" presStyleIdx="0" presStyleCnt="2"/>
      <dgm:spPr/>
      <dgm:t>
        <a:bodyPr/>
        <a:lstStyle/>
        <a:p>
          <a:endParaRPr lang="it-IT"/>
        </a:p>
      </dgm:t>
    </dgm:pt>
    <dgm:pt modelId="{3634641C-A7FD-A346-97D2-AA5102076FAD}" type="pres">
      <dgm:prSet presAssocID="{98CA5DE2-F521-0048-92AC-5A23B981ABB9}" presName="sp" presStyleCnt="0"/>
      <dgm:spPr/>
    </dgm:pt>
    <dgm:pt modelId="{B97865FA-3A03-1C4D-B992-BBE0F1EDFF58}" type="pres">
      <dgm:prSet presAssocID="{6579B983-B5C5-9144-B904-19056258E284}" presName="arrowAndChildren" presStyleCnt="0"/>
      <dgm:spPr/>
    </dgm:pt>
    <dgm:pt modelId="{259B0EA7-459F-5244-9F41-AC6CAB51E6D5}" type="pres">
      <dgm:prSet presAssocID="{6579B983-B5C5-9144-B904-19056258E284}" presName="parentTextArrow" presStyleLbl="node1" presStyleIdx="1" presStyleCnt="2"/>
      <dgm:spPr/>
      <dgm:t>
        <a:bodyPr/>
        <a:lstStyle/>
        <a:p>
          <a:endParaRPr lang="it-IT"/>
        </a:p>
      </dgm:t>
    </dgm:pt>
  </dgm:ptLst>
  <dgm:cxnLst>
    <dgm:cxn modelId="{34FA4536-9444-3D4C-B71D-1691F7E1B16F}" srcId="{BF77A477-F9A4-E142-9896-D863B37E6A7D}" destId="{8BAAE213-B108-4342-B458-842DD067EC82}" srcOrd="1" destOrd="0" parTransId="{3355038E-42C0-2841-ABA7-37B9D9A0CD39}" sibTransId="{3519E845-9D98-B64B-9E73-AC71FE7CB013}"/>
    <dgm:cxn modelId="{01556D81-5A0A-D345-8CD7-F9D7E516F23C}" type="presOf" srcId="{6579B983-B5C5-9144-B904-19056258E284}" destId="{259B0EA7-459F-5244-9F41-AC6CAB51E6D5}" srcOrd="0" destOrd="0" presId="urn:microsoft.com/office/officeart/2005/8/layout/process4"/>
    <dgm:cxn modelId="{207CF58E-8D5E-E947-8880-A54B32BDDC98}" type="presOf" srcId="{8BAAE213-B108-4342-B458-842DD067EC82}" destId="{4E25E9BF-A8FC-6F40-AEEF-730292C0DA93}" srcOrd="0" destOrd="0" presId="urn:microsoft.com/office/officeart/2005/8/layout/process4"/>
    <dgm:cxn modelId="{E9499962-51B3-074A-84A5-5150B52BF039}" srcId="{BF77A477-F9A4-E142-9896-D863B37E6A7D}" destId="{6579B983-B5C5-9144-B904-19056258E284}" srcOrd="0" destOrd="0" parTransId="{4A83A2A9-C180-2B49-81A3-186D60473908}" sibTransId="{98CA5DE2-F521-0048-92AC-5A23B981ABB9}"/>
    <dgm:cxn modelId="{F98E014E-384F-134B-9895-A7FE070381EB}" type="presOf" srcId="{BF77A477-F9A4-E142-9896-D863B37E6A7D}" destId="{52DDE192-0686-054B-BBA1-34A15FBFCA3B}" srcOrd="0" destOrd="0" presId="urn:microsoft.com/office/officeart/2005/8/layout/process4"/>
    <dgm:cxn modelId="{DA973C3B-E27A-E749-B8D0-3661A4F79A49}" type="presParOf" srcId="{52DDE192-0686-054B-BBA1-34A15FBFCA3B}" destId="{FF78338D-1AB7-0449-B1C5-C7296138AB30}" srcOrd="0" destOrd="0" presId="urn:microsoft.com/office/officeart/2005/8/layout/process4"/>
    <dgm:cxn modelId="{F5C53DB2-97C2-0F4E-B490-1EEAC8AB2597}" type="presParOf" srcId="{FF78338D-1AB7-0449-B1C5-C7296138AB30}" destId="{4E25E9BF-A8FC-6F40-AEEF-730292C0DA93}" srcOrd="0" destOrd="0" presId="urn:microsoft.com/office/officeart/2005/8/layout/process4"/>
    <dgm:cxn modelId="{D8E16157-D136-5D4F-986D-0B08A017D85C}" type="presParOf" srcId="{52DDE192-0686-054B-BBA1-34A15FBFCA3B}" destId="{3634641C-A7FD-A346-97D2-AA5102076FAD}" srcOrd="1" destOrd="0" presId="urn:microsoft.com/office/officeart/2005/8/layout/process4"/>
    <dgm:cxn modelId="{571F63C5-3C77-B74E-9592-A17E97CDA42A}" type="presParOf" srcId="{52DDE192-0686-054B-BBA1-34A15FBFCA3B}" destId="{B97865FA-3A03-1C4D-B992-BBE0F1EDFF58}" srcOrd="2" destOrd="0" presId="urn:microsoft.com/office/officeart/2005/8/layout/process4"/>
    <dgm:cxn modelId="{AA8D1AF5-B066-3045-9E00-283C7DC563E7}" type="presParOf" srcId="{B97865FA-3A03-1C4D-B992-BBE0F1EDFF58}" destId="{259B0EA7-459F-5244-9F41-AC6CAB51E6D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9349CA-A689-F841-82BB-965FD155DC74}" type="doc">
      <dgm:prSet loTypeId="urn:microsoft.com/office/officeart/2008/layout/VerticalCurvedList" loCatId="" qsTypeId="urn:microsoft.com/office/officeart/2005/8/quickstyle/simple3" qsCatId="simple" csTypeId="urn:microsoft.com/office/officeart/2005/8/colors/colorful1" csCatId="colorful" phldr="1"/>
      <dgm:spPr/>
      <dgm:t>
        <a:bodyPr/>
        <a:lstStyle/>
        <a:p>
          <a:endParaRPr lang="it-IT"/>
        </a:p>
      </dgm:t>
    </dgm:pt>
    <dgm:pt modelId="{0C5E2CA5-802D-5845-B47A-638822445CF4}">
      <dgm:prSet custT="1"/>
      <dgm:spPr/>
      <dgm:t>
        <a:bodyPr/>
        <a:lstStyle/>
        <a:p>
          <a:pPr rtl="0"/>
          <a:r>
            <a:rPr lang="en-GB" sz="2000" b="1" dirty="0" smtClean="0"/>
            <a:t>Spaces for service management </a:t>
          </a:r>
          <a:endParaRPr lang="en-GB" sz="2000" dirty="0"/>
        </a:p>
      </dgm:t>
    </dgm:pt>
    <dgm:pt modelId="{68659A5A-E1BF-534A-BD93-65CBAEB5C8FD}" type="parTrans" cxnId="{8F512501-69C6-BF40-A5AA-C0E547CA235E}">
      <dgm:prSet/>
      <dgm:spPr/>
      <dgm:t>
        <a:bodyPr/>
        <a:lstStyle/>
        <a:p>
          <a:endParaRPr lang="it-IT"/>
        </a:p>
      </dgm:t>
    </dgm:pt>
    <dgm:pt modelId="{41B3F2C2-7A4B-2143-80C7-AA499E5EC141}" type="sibTrans" cxnId="{8F512501-69C6-BF40-A5AA-C0E547CA235E}">
      <dgm:prSet/>
      <dgm:spPr/>
      <dgm:t>
        <a:bodyPr/>
        <a:lstStyle/>
        <a:p>
          <a:endParaRPr lang="it-IT"/>
        </a:p>
      </dgm:t>
    </dgm:pt>
    <dgm:pt modelId="{BB6D7C98-D743-D44C-A4F5-0201C15F2FFC}">
      <dgm:prSet custT="1"/>
      <dgm:spPr/>
      <dgm:t>
        <a:bodyPr/>
        <a:lstStyle/>
        <a:p>
          <a:pPr rtl="0"/>
          <a:r>
            <a:rPr lang="en-GB" sz="2000" b="1" dirty="0" smtClean="0"/>
            <a:t>Entertainment services and child care </a:t>
          </a:r>
          <a:endParaRPr lang="en-GB" sz="2000" dirty="0"/>
        </a:p>
      </dgm:t>
    </dgm:pt>
    <dgm:pt modelId="{E8304121-E73B-6943-9613-7E475C5A0895}" type="parTrans" cxnId="{D8F3A834-F1C5-0E4D-B2D2-C3CD7CA5452E}">
      <dgm:prSet/>
      <dgm:spPr/>
      <dgm:t>
        <a:bodyPr/>
        <a:lstStyle/>
        <a:p>
          <a:endParaRPr lang="it-IT"/>
        </a:p>
      </dgm:t>
    </dgm:pt>
    <dgm:pt modelId="{91FEEF3E-48D3-ED4E-8A30-49529AF2EC80}" type="sibTrans" cxnId="{D8F3A834-F1C5-0E4D-B2D2-C3CD7CA5452E}">
      <dgm:prSet/>
      <dgm:spPr/>
      <dgm:t>
        <a:bodyPr/>
        <a:lstStyle/>
        <a:p>
          <a:endParaRPr lang="it-IT"/>
        </a:p>
      </dgm:t>
    </dgm:pt>
    <dgm:pt modelId="{6A42888B-B569-F641-ABCC-6199B5614196}">
      <dgm:prSet custT="1"/>
      <dgm:spPr/>
      <dgm:t>
        <a:bodyPr/>
        <a:lstStyle/>
        <a:p>
          <a:pPr rtl="0"/>
          <a:r>
            <a:rPr lang="en-GB" sz="2000" b="1" dirty="0" smtClean="0"/>
            <a:t>Services of after-sales  </a:t>
          </a:r>
          <a:endParaRPr lang="en-GB" sz="2000" dirty="0"/>
        </a:p>
      </dgm:t>
    </dgm:pt>
    <dgm:pt modelId="{C2CA8849-83B6-574A-9671-F86D305F8C20}" type="parTrans" cxnId="{ACCA15D0-FC88-E747-B5D5-5B78D4217961}">
      <dgm:prSet/>
      <dgm:spPr/>
      <dgm:t>
        <a:bodyPr/>
        <a:lstStyle/>
        <a:p>
          <a:endParaRPr lang="it-IT"/>
        </a:p>
      </dgm:t>
    </dgm:pt>
    <dgm:pt modelId="{471B7A39-BC9D-4446-8225-7E897D22DDD0}" type="sibTrans" cxnId="{ACCA15D0-FC88-E747-B5D5-5B78D4217961}">
      <dgm:prSet/>
      <dgm:spPr/>
      <dgm:t>
        <a:bodyPr/>
        <a:lstStyle/>
        <a:p>
          <a:endParaRPr lang="it-IT"/>
        </a:p>
      </dgm:t>
    </dgm:pt>
    <dgm:pt modelId="{341FBDDD-6C00-6F48-A152-6656C170F3F5}">
      <dgm:prSet custT="1"/>
      <dgm:spPr/>
      <dgm:t>
        <a:bodyPr/>
        <a:lstStyle/>
        <a:p>
          <a:pPr rtl="0"/>
          <a:r>
            <a:rPr lang="en-GB" sz="2000" b="1" dirty="0" smtClean="0"/>
            <a:t>Loyalty cards</a:t>
          </a:r>
          <a:endParaRPr lang="en-GB" sz="2000" dirty="0"/>
        </a:p>
      </dgm:t>
    </dgm:pt>
    <dgm:pt modelId="{92F58183-9FC1-A744-83E4-CBF635DFB33F}" type="parTrans" cxnId="{E6E1ECDD-B668-634A-A5DD-2DCC80939045}">
      <dgm:prSet/>
      <dgm:spPr/>
      <dgm:t>
        <a:bodyPr/>
        <a:lstStyle/>
        <a:p>
          <a:endParaRPr lang="it-IT"/>
        </a:p>
      </dgm:t>
    </dgm:pt>
    <dgm:pt modelId="{4F48B41D-AC9B-A64B-91F2-D9514C543D2B}" type="sibTrans" cxnId="{E6E1ECDD-B668-634A-A5DD-2DCC80939045}">
      <dgm:prSet/>
      <dgm:spPr/>
      <dgm:t>
        <a:bodyPr/>
        <a:lstStyle/>
        <a:p>
          <a:endParaRPr lang="it-IT"/>
        </a:p>
      </dgm:t>
    </dgm:pt>
    <dgm:pt modelId="{AC5687CE-4381-2842-A9D6-9898C433F351}">
      <dgm:prSet custT="1"/>
      <dgm:spPr/>
      <dgm:t>
        <a:bodyPr/>
        <a:lstStyle/>
        <a:p>
          <a:pPr rtl="0"/>
          <a:r>
            <a:rPr lang="en-GB" sz="2000" b="1" dirty="0" smtClean="0"/>
            <a:t>Customer loyalty initiatives </a:t>
          </a:r>
          <a:endParaRPr lang="en-GB" sz="2000" dirty="0"/>
        </a:p>
      </dgm:t>
    </dgm:pt>
    <dgm:pt modelId="{A95B5377-9115-4544-AC0A-84305143CC29}" type="sibTrans" cxnId="{1907BBFE-071A-954F-82F2-6EA351B59011}">
      <dgm:prSet/>
      <dgm:spPr/>
      <dgm:t>
        <a:bodyPr/>
        <a:lstStyle/>
        <a:p>
          <a:endParaRPr lang="it-IT"/>
        </a:p>
      </dgm:t>
    </dgm:pt>
    <dgm:pt modelId="{68DE4E22-92A3-3445-9907-805357D6AC61}" type="parTrans" cxnId="{1907BBFE-071A-954F-82F2-6EA351B59011}">
      <dgm:prSet/>
      <dgm:spPr/>
      <dgm:t>
        <a:bodyPr/>
        <a:lstStyle/>
        <a:p>
          <a:endParaRPr lang="it-IT"/>
        </a:p>
      </dgm:t>
    </dgm:pt>
    <dgm:pt modelId="{A8F9AE67-0242-7144-A0B6-722518BD9CC7}">
      <dgm:prSet custT="1"/>
      <dgm:spPr/>
      <dgm:t>
        <a:bodyPr/>
        <a:lstStyle/>
        <a:p>
          <a:pPr rtl="0"/>
          <a:r>
            <a:rPr lang="en-GB" sz="2000" b="1" dirty="0" smtClean="0"/>
            <a:t>Promotional initiatives</a:t>
          </a:r>
          <a:endParaRPr lang="en-GB" sz="2000" b="1" dirty="0"/>
        </a:p>
      </dgm:t>
    </dgm:pt>
    <dgm:pt modelId="{530CCCD8-1551-B94C-9980-030CAAC38999}" type="parTrans" cxnId="{C644EBDD-32EF-A245-A467-C8B1525DA4A4}">
      <dgm:prSet/>
      <dgm:spPr/>
    </dgm:pt>
    <dgm:pt modelId="{41904A1B-61C9-3A45-B722-3238175D56CA}" type="sibTrans" cxnId="{C644EBDD-32EF-A245-A467-C8B1525DA4A4}">
      <dgm:prSet/>
      <dgm:spPr/>
    </dgm:pt>
    <dgm:pt modelId="{E9324541-DC6B-964C-A617-C830563F74EC}">
      <dgm:prSet custT="1"/>
      <dgm:spPr/>
      <dgm:t>
        <a:bodyPr/>
        <a:lstStyle/>
        <a:p>
          <a:pPr rtl="0"/>
          <a:r>
            <a:rPr lang="en-GB" sz="2000" b="1" dirty="0" smtClean="0"/>
            <a:t>Information point</a:t>
          </a:r>
          <a:endParaRPr lang="en-GB" sz="2000" b="1" dirty="0"/>
        </a:p>
      </dgm:t>
    </dgm:pt>
    <dgm:pt modelId="{4B1CBCC0-2ADA-6B4B-943E-C652CCDB1B1B}" type="parTrans" cxnId="{37F4CFC2-22DC-DC46-8F9C-88A45B0538B8}">
      <dgm:prSet/>
      <dgm:spPr/>
    </dgm:pt>
    <dgm:pt modelId="{10E2CCB0-37E9-EF4E-ADDB-1F29BB8427E7}" type="sibTrans" cxnId="{37F4CFC2-22DC-DC46-8F9C-88A45B0538B8}">
      <dgm:prSet/>
      <dgm:spPr/>
    </dgm:pt>
    <dgm:pt modelId="{69073D05-4630-434E-8101-96761C2AC8CB}" type="pres">
      <dgm:prSet presAssocID="{A39349CA-A689-F841-82BB-965FD155DC74}" presName="Name0" presStyleCnt="0">
        <dgm:presLayoutVars>
          <dgm:chMax val="7"/>
          <dgm:chPref val="7"/>
          <dgm:dir/>
        </dgm:presLayoutVars>
      </dgm:prSet>
      <dgm:spPr/>
      <dgm:t>
        <a:bodyPr/>
        <a:lstStyle/>
        <a:p>
          <a:endParaRPr lang="it-IT"/>
        </a:p>
      </dgm:t>
    </dgm:pt>
    <dgm:pt modelId="{281DB245-2AE8-F549-BB74-62EE87543FAE}" type="pres">
      <dgm:prSet presAssocID="{A39349CA-A689-F841-82BB-965FD155DC74}" presName="Name1" presStyleCnt="0"/>
      <dgm:spPr/>
    </dgm:pt>
    <dgm:pt modelId="{B5200612-393D-BD49-B5FE-31DA28BF9B32}" type="pres">
      <dgm:prSet presAssocID="{A39349CA-A689-F841-82BB-965FD155DC74}" presName="cycle" presStyleCnt="0"/>
      <dgm:spPr/>
    </dgm:pt>
    <dgm:pt modelId="{4C77FA02-7B4B-8B48-82CE-FBEB238D9770}" type="pres">
      <dgm:prSet presAssocID="{A39349CA-A689-F841-82BB-965FD155DC74}" presName="srcNode" presStyleLbl="node1" presStyleIdx="0" presStyleCnt="7"/>
      <dgm:spPr/>
    </dgm:pt>
    <dgm:pt modelId="{F2DAEB91-C917-A047-BD35-11C389F66AED}" type="pres">
      <dgm:prSet presAssocID="{A39349CA-A689-F841-82BB-965FD155DC74}" presName="conn" presStyleLbl="parChTrans1D2" presStyleIdx="0" presStyleCnt="1"/>
      <dgm:spPr/>
      <dgm:t>
        <a:bodyPr/>
        <a:lstStyle/>
        <a:p>
          <a:endParaRPr lang="it-IT"/>
        </a:p>
      </dgm:t>
    </dgm:pt>
    <dgm:pt modelId="{F0B435AD-AA6C-B14C-B490-4D2774AAF17D}" type="pres">
      <dgm:prSet presAssocID="{A39349CA-A689-F841-82BB-965FD155DC74}" presName="extraNode" presStyleLbl="node1" presStyleIdx="0" presStyleCnt="7"/>
      <dgm:spPr/>
    </dgm:pt>
    <dgm:pt modelId="{CA02F073-10FE-9340-AF3B-3194771C19BC}" type="pres">
      <dgm:prSet presAssocID="{A39349CA-A689-F841-82BB-965FD155DC74}" presName="dstNode" presStyleLbl="node1" presStyleIdx="0" presStyleCnt="7"/>
      <dgm:spPr/>
    </dgm:pt>
    <dgm:pt modelId="{531F6D78-D9CC-6A44-AF41-F36B2B17C3F6}" type="pres">
      <dgm:prSet presAssocID="{0C5E2CA5-802D-5845-B47A-638822445CF4}" presName="text_1" presStyleLbl="node1" presStyleIdx="0" presStyleCnt="7">
        <dgm:presLayoutVars>
          <dgm:bulletEnabled val="1"/>
        </dgm:presLayoutVars>
      </dgm:prSet>
      <dgm:spPr/>
      <dgm:t>
        <a:bodyPr/>
        <a:lstStyle/>
        <a:p>
          <a:endParaRPr lang="it-IT"/>
        </a:p>
      </dgm:t>
    </dgm:pt>
    <dgm:pt modelId="{0A64326A-490A-394D-8DE8-8BF7BA2F4C92}" type="pres">
      <dgm:prSet presAssocID="{0C5E2CA5-802D-5845-B47A-638822445CF4}" presName="accent_1" presStyleCnt="0"/>
      <dgm:spPr/>
    </dgm:pt>
    <dgm:pt modelId="{7AF66933-AE0C-D94C-8DE5-170F0DDD12EB}" type="pres">
      <dgm:prSet presAssocID="{0C5E2CA5-802D-5845-B47A-638822445CF4}" presName="accentRepeatNode" presStyleLbl="solidFgAcc1" presStyleIdx="0" presStyleCnt="7"/>
      <dgm:spPr/>
    </dgm:pt>
    <dgm:pt modelId="{4E5DBA85-23D7-C44C-9FA3-AADE95DF336A}" type="pres">
      <dgm:prSet presAssocID="{AC5687CE-4381-2842-A9D6-9898C433F351}" presName="text_2" presStyleLbl="node1" presStyleIdx="1" presStyleCnt="7">
        <dgm:presLayoutVars>
          <dgm:bulletEnabled val="1"/>
        </dgm:presLayoutVars>
      </dgm:prSet>
      <dgm:spPr/>
      <dgm:t>
        <a:bodyPr/>
        <a:lstStyle/>
        <a:p>
          <a:endParaRPr lang="it-IT"/>
        </a:p>
      </dgm:t>
    </dgm:pt>
    <dgm:pt modelId="{62BE758E-E6F5-7A4C-8D5D-D7C21D55E4FD}" type="pres">
      <dgm:prSet presAssocID="{AC5687CE-4381-2842-A9D6-9898C433F351}" presName="accent_2" presStyleCnt="0"/>
      <dgm:spPr/>
    </dgm:pt>
    <dgm:pt modelId="{372208BB-0FD0-5C41-B875-44A5DF4C5B7A}" type="pres">
      <dgm:prSet presAssocID="{AC5687CE-4381-2842-A9D6-9898C433F351}" presName="accentRepeatNode" presStyleLbl="solidFgAcc1" presStyleIdx="1" presStyleCnt="7"/>
      <dgm:spPr/>
    </dgm:pt>
    <dgm:pt modelId="{4329E241-AE2F-2343-AB59-0BB4FE0A0772}" type="pres">
      <dgm:prSet presAssocID="{BB6D7C98-D743-D44C-A4F5-0201C15F2FFC}" presName="text_3" presStyleLbl="node1" presStyleIdx="2" presStyleCnt="7">
        <dgm:presLayoutVars>
          <dgm:bulletEnabled val="1"/>
        </dgm:presLayoutVars>
      </dgm:prSet>
      <dgm:spPr/>
      <dgm:t>
        <a:bodyPr/>
        <a:lstStyle/>
        <a:p>
          <a:endParaRPr lang="it-IT"/>
        </a:p>
      </dgm:t>
    </dgm:pt>
    <dgm:pt modelId="{28C754CB-C4B9-CC4C-B7FC-E75461033043}" type="pres">
      <dgm:prSet presAssocID="{BB6D7C98-D743-D44C-A4F5-0201C15F2FFC}" presName="accent_3" presStyleCnt="0"/>
      <dgm:spPr/>
    </dgm:pt>
    <dgm:pt modelId="{7ED229BC-A650-9748-B085-EA72AB289043}" type="pres">
      <dgm:prSet presAssocID="{BB6D7C98-D743-D44C-A4F5-0201C15F2FFC}" presName="accentRepeatNode" presStyleLbl="solidFgAcc1" presStyleIdx="2" presStyleCnt="7"/>
      <dgm:spPr/>
    </dgm:pt>
    <dgm:pt modelId="{C1B40A98-21EB-2448-A260-2D908EAB4F61}" type="pres">
      <dgm:prSet presAssocID="{6A42888B-B569-F641-ABCC-6199B5614196}" presName="text_4" presStyleLbl="node1" presStyleIdx="3" presStyleCnt="7">
        <dgm:presLayoutVars>
          <dgm:bulletEnabled val="1"/>
        </dgm:presLayoutVars>
      </dgm:prSet>
      <dgm:spPr/>
      <dgm:t>
        <a:bodyPr/>
        <a:lstStyle/>
        <a:p>
          <a:endParaRPr lang="it-IT"/>
        </a:p>
      </dgm:t>
    </dgm:pt>
    <dgm:pt modelId="{7EEE4D30-BB02-0048-8E6D-F1E6DE983E67}" type="pres">
      <dgm:prSet presAssocID="{6A42888B-B569-F641-ABCC-6199B5614196}" presName="accent_4" presStyleCnt="0"/>
      <dgm:spPr/>
    </dgm:pt>
    <dgm:pt modelId="{1A453076-0553-3F4B-8942-2EB8F5EF9745}" type="pres">
      <dgm:prSet presAssocID="{6A42888B-B569-F641-ABCC-6199B5614196}" presName="accentRepeatNode" presStyleLbl="solidFgAcc1" presStyleIdx="3" presStyleCnt="7"/>
      <dgm:spPr/>
    </dgm:pt>
    <dgm:pt modelId="{4615D064-7D22-6A42-B52A-15AB65BEBDA7}" type="pres">
      <dgm:prSet presAssocID="{341FBDDD-6C00-6F48-A152-6656C170F3F5}" presName="text_5" presStyleLbl="node1" presStyleIdx="4" presStyleCnt="7">
        <dgm:presLayoutVars>
          <dgm:bulletEnabled val="1"/>
        </dgm:presLayoutVars>
      </dgm:prSet>
      <dgm:spPr/>
      <dgm:t>
        <a:bodyPr/>
        <a:lstStyle/>
        <a:p>
          <a:endParaRPr lang="it-IT"/>
        </a:p>
      </dgm:t>
    </dgm:pt>
    <dgm:pt modelId="{A92893FD-564D-3A40-8E49-829732A00099}" type="pres">
      <dgm:prSet presAssocID="{341FBDDD-6C00-6F48-A152-6656C170F3F5}" presName="accent_5" presStyleCnt="0"/>
      <dgm:spPr/>
    </dgm:pt>
    <dgm:pt modelId="{F49FC6A6-9F5D-9049-88CC-CDA8C907B341}" type="pres">
      <dgm:prSet presAssocID="{341FBDDD-6C00-6F48-A152-6656C170F3F5}" presName="accentRepeatNode" presStyleLbl="solidFgAcc1" presStyleIdx="4" presStyleCnt="7"/>
      <dgm:spPr/>
    </dgm:pt>
    <dgm:pt modelId="{2D4617E8-DEC9-B140-81FE-8561890E1829}" type="pres">
      <dgm:prSet presAssocID="{A8F9AE67-0242-7144-A0B6-722518BD9CC7}" presName="text_6" presStyleLbl="node1" presStyleIdx="5" presStyleCnt="7">
        <dgm:presLayoutVars>
          <dgm:bulletEnabled val="1"/>
        </dgm:presLayoutVars>
      </dgm:prSet>
      <dgm:spPr/>
      <dgm:t>
        <a:bodyPr/>
        <a:lstStyle/>
        <a:p>
          <a:endParaRPr lang="it-IT"/>
        </a:p>
      </dgm:t>
    </dgm:pt>
    <dgm:pt modelId="{B99609F2-1DE0-F245-AECE-5793D575306E}" type="pres">
      <dgm:prSet presAssocID="{A8F9AE67-0242-7144-A0B6-722518BD9CC7}" presName="accent_6" presStyleCnt="0"/>
      <dgm:spPr/>
    </dgm:pt>
    <dgm:pt modelId="{9279D85B-787F-BF4A-9241-0460C787A2E0}" type="pres">
      <dgm:prSet presAssocID="{A8F9AE67-0242-7144-A0B6-722518BD9CC7}" presName="accentRepeatNode" presStyleLbl="solidFgAcc1" presStyleIdx="5" presStyleCnt="7"/>
      <dgm:spPr/>
    </dgm:pt>
    <dgm:pt modelId="{570E38CB-57DF-564C-ADD0-B58D5886CB5B}" type="pres">
      <dgm:prSet presAssocID="{E9324541-DC6B-964C-A617-C830563F74EC}" presName="text_7" presStyleLbl="node1" presStyleIdx="6" presStyleCnt="7">
        <dgm:presLayoutVars>
          <dgm:bulletEnabled val="1"/>
        </dgm:presLayoutVars>
      </dgm:prSet>
      <dgm:spPr/>
      <dgm:t>
        <a:bodyPr/>
        <a:lstStyle/>
        <a:p>
          <a:endParaRPr lang="it-IT"/>
        </a:p>
      </dgm:t>
    </dgm:pt>
    <dgm:pt modelId="{8AE1DC42-388D-8846-AF85-357251F92675}" type="pres">
      <dgm:prSet presAssocID="{E9324541-DC6B-964C-A617-C830563F74EC}" presName="accent_7" presStyleCnt="0"/>
      <dgm:spPr/>
    </dgm:pt>
    <dgm:pt modelId="{A6B40E3B-C13D-C248-AAF7-8B538FF55B35}" type="pres">
      <dgm:prSet presAssocID="{E9324541-DC6B-964C-A617-C830563F74EC}" presName="accentRepeatNode" presStyleLbl="solidFgAcc1" presStyleIdx="6" presStyleCnt="7"/>
      <dgm:spPr/>
    </dgm:pt>
  </dgm:ptLst>
  <dgm:cxnLst>
    <dgm:cxn modelId="{48D140BC-A5BB-1F4B-80CF-E40233BF506E}" type="presOf" srcId="{AC5687CE-4381-2842-A9D6-9898C433F351}" destId="{4E5DBA85-23D7-C44C-9FA3-AADE95DF336A}" srcOrd="0" destOrd="0" presId="urn:microsoft.com/office/officeart/2008/layout/VerticalCurvedList"/>
    <dgm:cxn modelId="{19694C70-A840-E14E-9D8C-63635DE991D9}" type="presOf" srcId="{0C5E2CA5-802D-5845-B47A-638822445CF4}" destId="{531F6D78-D9CC-6A44-AF41-F36B2B17C3F6}" srcOrd="0" destOrd="0" presId="urn:microsoft.com/office/officeart/2008/layout/VerticalCurvedList"/>
    <dgm:cxn modelId="{16315988-A8F0-FF46-9284-0F75283DFE7E}" type="presOf" srcId="{41B3F2C2-7A4B-2143-80C7-AA499E5EC141}" destId="{F2DAEB91-C917-A047-BD35-11C389F66AED}" srcOrd="0" destOrd="0" presId="urn:microsoft.com/office/officeart/2008/layout/VerticalCurvedList"/>
    <dgm:cxn modelId="{6A97F4B1-714E-4B48-82E1-37CD013BEF8C}" type="presOf" srcId="{6A42888B-B569-F641-ABCC-6199B5614196}" destId="{C1B40A98-21EB-2448-A260-2D908EAB4F61}" srcOrd="0" destOrd="0" presId="urn:microsoft.com/office/officeart/2008/layout/VerticalCurvedList"/>
    <dgm:cxn modelId="{D8F3A834-F1C5-0E4D-B2D2-C3CD7CA5452E}" srcId="{A39349CA-A689-F841-82BB-965FD155DC74}" destId="{BB6D7C98-D743-D44C-A4F5-0201C15F2FFC}" srcOrd="2" destOrd="0" parTransId="{E8304121-E73B-6943-9613-7E475C5A0895}" sibTransId="{91FEEF3E-48D3-ED4E-8A30-49529AF2EC80}"/>
    <dgm:cxn modelId="{ACCA15D0-FC88-E747-B5D5-5B78D4217961}" srcId="{A39349CA-A689-F841-82BB-965FD155DC74}" destId="{6A42888B-B569-F641-ABCC-6199B5614196}" srcOrd="3" destOrd="0" parTransId="{C2CA8849-83B6-574A-9671-F86D305F8C20}" sibTransId="{471B7A39-BC9D-4446-8225-7E897D22DDD0}"/>
    <dgm:cxn modelId="{9ECC3A0A-54EF-9D47-BC76-16153B59F7BD}" type="presOf" srcId="{A39349CA-A689-F841-82BB-965FD155DC74}" destId="{69073D05-4630-434E-8101-96761C2AC8CB}" srcOrd="0" destOrd="0" presId="urn:microsoft.com/office/officeart/2008/layout/VerticalCurvedList"/>
    <dgm:cxn modelId="{7952B52B-2501-0E48-A738-0506F49EA22B}" type="presOf" srcId="{BB6D7C98-D743-D44C-A4F5-0201C15F2FFC}" destId="{4329E241-AE2F-2343-AB59-0BB4FE0A0772}" srcOrd="0" destOrd="0" presId="urn:microsoft.com/office/officeart/2008/layout/VerticalCurvedList"/>
    <dgm:cxn modelId="{FBCDCD44-D4D5-CA4F-8A1E-7405647BB3FA}" type="presOf" srcId="{E9324541-DC6B-964C-A617-C830563F74EC}" destId="{570E38CB-57DF-564C-ADD0-B58D5886CB5B}" srcOrd="0" destOrd="0" presId="urn:microsoft.com/office/officeart/2008/layout/VerticalCurvedList"/>
    <dgm:cxn modelId="{37F4CFC2-22DC-DC46-8F9C-88A45B0538B8}" srcId="{A39349CA-A689-F841-82BB-965FD155DC74}" destId="{E9324541-DC6B-964C-A617-C830563F74EC}" srcOrd="6" destOrd="0" parTransId="{4B1CBCC0-2ADA-6B4B-943E-C652CCDB1B1B}" sibTransId="{10E2CCB0-37E9-EF4E-ADDB-1F29BB8427E7}"/>
    <dgm:cxn modelId="{91B60C90-7E9A-F444-9C91-6CBBE760DECB}" type="presOf" srcId="{341FBDDD-6C00-6F48-A152-6656C170F3F5}" destId="{4615D064-7D22-6A42-B52A-15AB65BEBDA7}" srcOrd="0" destOrd="0" presId="urn:microsoft.com/office/officeart/2008/layout/VerticalCurvedList"/>
    <dgm:cxn modelId="{8F512501-69C6-BF40-A5AA-C0E547CA235E}" srcId="{A39349CA-A689-F841-82BB-965FD155DC74}" destId="{0C5E2CA5-802D-5845-B47A-638822445CF4}" srcOrd="0" destOrd="0" parTransId="{68659A5A-E1BF-534A-BD93-65CBAEB5C8FD}" sibTransId="{41B3F2C2-7A4B-2143-80C7-AA499E5EC141}"/>
    <dgm:cxn modelId="{1907BBFE-071A-954F-82F2-6EA351B59011}" srcId="{A39349CA-A689-F841-82BB-965FD155DC74}" destId="{AC5687CE-4381-2842-A9D6-9898C433F351}" srcOrd="1" destOrd="0" parTransId="{68DE4E22-92A3-3445-9907-805357D6AC61}" sibTransId="{A95B5377-9115-4544-AC0A-84305143CC29}"/>
    <dgm:cxn modelId="{56561E46-D47A-BD47-8CC7-DDDD6804DD84}" type="presOf" srcId="{A8F9AE67-0242-7144-A0B6-722518BD9CC7}" destId="{2D4617E8-DEC9-B140-81FE-8561890E1829}" srcOrd="0" destOrd="0" presId="urn:microsoft.com/office/officeart/2008/layout/VerticalCurvedList"/>
    <dgm:cxn modelId="{E6E1ECDD-B668-634A-A5DD-2DCC80939045}" srcId="{A39349CA-A689-F841-82BB-965FD155DC74}" destId="{341FBDDD-6C00-6F48-A152-6656C170F3F5}" srcOrd="4" destOrd="0" parTransId="{92F58183-9FC1-A744-83E4-CBF635DFB33F}" sibTransId="{4F48B41D-AC9B-A64B-91F2-D9514C543D2B}"/>
    <dgm:cxn modelId="{C644EBDD-32EF-A245-A467-C8B1525DA4A4}" srcId="{A39349CA-A689-F841-82BB-965FD155DC74}" destId="{A8F9AE67-0242-7144-A0B6-722518BD9CC7}" srcOrd="5" destOrd="0" parTransId="{530CCCD8-1551-B94C-9980-030CAAC38999}" sibTransId="{41904A1B-61C9-3A45-B722-3238175D56CA}"/>
    <dgm:cxn modelId="{A24D1A3D-EC46-CC44-9701-D83F741C31F6}" type="presParOf" srcId="{69073D05-4630-434E-8101-96761C2AC8CB}" destId="{281DB245-2AE8-F549-BB74-62EE87543FAE}" srcOrd="0" destOrd="0" presId="urn:microsoft.com/office/officeart/2008/layout/VerticalCurvedList"/>
    <dgm:cxn modelId="{6575A9D4-E474-6B40-881D-270D98DDEBAD}" type="presParOf" srcId="{281DB245-2AE8-F549-BB74-62EE87543FAE}" destId="{B5200612-393D-BD49-B5FE-31DA28BF9B32}" srcOrd="0" destOrd="0" presId="urn:microsoft.com/office/officeart/2008/layout/VerticalCurvedList"/>
    <dgm:cxn modelId="{75CBDE00-42D2-4441-946A-1DF979CF424C}" type="presParOf" srcId="{B5200612-393D-BD49-B5FE-31DA28BF9B32}" destId="{4C77FA02-7B4B-8B48-82CE-FBEB238D9770}" srcOrd="0" destOrd="0" presId="urn:microsoft.com/office/officeart/2008/layout/VerticalCurvedList"/>
    <dgm:cxn modelId="{22657225-C772-5F44-844F-09F8FA0555A3}" type="presParOf" srcId="{B5200612-393D-BD49-B5FE-31DA28BF9B32}" destId="{F2DAEB91-C917-A047-BD35-11C389F66AED}" srcOrd="1" destOrd="0" presId="urn:microsoft.com/office/officeart/2008/layout/VerticalCurvedList"/>
    <dgm:cxn modelId="{69636B93-E925-0843-BB71-2296B22E1E52}" type="presParOf" srcId="{B5200612-393D-BD49-B5FE-31DA28BF9B32}" destId="{F0B435AD-AA6C-B14C-B490-4D2774AAF17D}" srcOrd="2" destOrd="0" presId="urn:microsoft.com/office/officeart/2008/layout/VerticalCurvedList"/>
    <dgm:cxn modelId="{E109C833-19C6-EF41-AB5E-31987848EE6F}" type="presParOf" srcId="{B5200612-393D-BD49-B5FE-31DA28BF9B32}" destId="{CA02F073-10FE-9340-AF3B-3194771C19BC}" srcOrd="3" destOrd="0" presId="urn:microsoft.com/office/officeart/2008/layout/VerticalCurvedList"/>
    <dgm:cxn modelId="{9EB8F714-A1B1-C848-A317-4981431DDF69}" type="presParOf" srcId="{281DB245-2AE8-F549-BB74-62EE87543FAE}" destId="{531F6D78-D9CC-6A44-AF41-F36B2B17C3F6}" srcOrd="1" destOrd="0" presId="urn:microsoft.com/office/officeart/2008/layout/VerticalCurvedList"/>
    <dgm:cxn modelId="{818D545C-8B19-CE4F-B4D2-C157A33013AA}" type="presParOf" srcId="{281DB245-2AE8-F549-BB74-62EE87543FAE}" destId="{0A64326A-490A-394D-8DE8-8BF7BA2F4C92}" srcOrd="2" destOrd="0" presId="urn:microsoft.com/office/officeart/2008/layout/VerticalCurvedList"/>
    <dgm:cxn modelId="{6C50AE66-9489-6746-B2DA-04FC17266A4C}" type="presParOf" srcId="{0A64326A-490A-394D-8DE8-8BF7BA2F4C92}" destId="{7AF66933-AE0C-D94C-8DE5-170F0DDD12EB}" srcOrd="0" destOrd="0" presId="urn:microsoft.com/office/officeart/2008/layout/VerticalCurvedList"/>
    <dgm:cxn modelId="{55C021A5-15F9-C146-99F1-2A856395CB69}" type="presParOf" srcId="{281DB245-2AE8-F549-BB74-62EE87543FAE}" destId="{4E5DBA85-23D7-C44C-9FA3-AADE95DF336A}" srcOrd="3" destOrd="0" presId="urn:microsoft.com/office/officeart/2008/layout/VerticalCurvedList"/>
    <dgm:cxn modelId="{958D97C2-2D10-AD46-A3B1-528A40603283}" type="presParOf" srcId="{281DB245-2AE8-F549-BB74-62EE87543FAE}" destId="{62BE758E-E6F5-7A4C-8D5D-D7C21D55E4FD}" srcOrd="4" destOrd="0" presId="urn:microsoft.com/office/officeart/2008/layout/VerticalCurvedList"/>
    <dgm:cxn modelId="{9BBF6758-E0F6-FD43-9ECC-F06403EB8483}" type="presParOf" srcId="{62BE758E-E6F5-7A4C-8D5D-D7C21D55E4FD}" destId="{372208BB-0FD0-5C41-B875-44A5DF4C5B7A}" srcOrd="0" destOrd="0" presId="urn:microsoft.com/office/officeart/2008/layout/VerticalCurvedList"/>
    <dgm:cxn modelId="{4A72297A-3CB1-3749-9A68-5F1258DCD9C1}" type="presParOf" srcId="{281DB245-2AE8-F549-BB74-62EE87543FAE}" destId="{4329E241-AE2F-2343-AB59-0BB4FE0A0772}" srcOrd="5" destOrd="0" presId="urn:microsoft.com/office/officeart/2008/layout/VerticalCurvedList"/>
    <dgm:cxn modelId="{9F5434F4-0F02-084B-812B-DC1CB698348E}" type="presParOf" srcId="{281DB245-2AE8-F549-BB74-62EE87543FAE}" destId="{28C754CB-C4B9-CC4C-B7FC-E75461033043}" srcOrd="6" destOrd="0" presId="urn:microsoft.com/office/officeart/2008/layout/VerticalCurvedList"/>
    <dgm:cxn modelId="{8D1178FC-AA6C-724D-95FB-1A4AF0845DEF}" type="presParOf" srcId="{28C754CB-C4B9-CC4C-B7FC-E75461033043}" destId="{7ED229BC-A650-9748-B085-EA72AB289043}" srcOrd="0" destOrd="0" presId="urn:microsoft.com/office/officeart/2008/layout/VerticalCurvedList"/>
    <dgm:cxn modelId="{573BF044-5442-E547-A524-70CEF0DA030C}" type="presParOf" srcId="{281DB245-2AE8-F549-BB74-62EE87543FAE}" destId="{C1B40A98-21EB-2448-A260-2D908EAB4F61}" srcOrd="7" destOrd="0" presId="urn:microsoft.com/office/officeart/2008/layout/VerticalCurvedList"/>
    <dgm:cxn modelId="{57B0A390-8F67-1F4B-B151-8B2103B7DFBA}" type="presParOf" srcId="{281DB245-2AE8-F549-BB74-62EE87543FAE}" destId="{7EEE4D30-BB02-0048-8E6D-F1E6DE983E67}" srcOrd="8" destOrd="0" presId="urn:microsoft.com/office/officeart/2008/layout/VerticalCurvedList"/>
    <dgm:cxn modelId="{49BFE8FC-3532-5D4E-BDA9-EF62577AE0B2}" type="presParOf" srcId="{7EEE4D30-BB02-0048-8E6D-F1E6DE983E67}" destId="{1A453076-0553-3F4B-8942-2EB8F5EF9745}" srcOrd="0" destOrd="0" presId="urn:microsoft.com/office/officeart/2008/layout/VerticalCurvedList"/>
    <dgm:cxn modelId="{54D86588-8747-1C4B-A11D-15D1351609DC}" type="presParOf" srcId="{281DB245-2AE8-F549-BB74-62EE87543FAE}" destId="{4615D064-7D22-6A42-B52A-15AB65BEBDA7}" srcOrd="9" destOrd="0" presId="urn:microsoft.com/office/officeart/2008/layout/VerticalCurvedList"/>
    <dgm:cxn modelId="{0F2141CA-CA60-8841-985B-B9B8EE5ECB84}" type="presParOf" srcId="{281DB245-2AE8-F549-BB74-62EE87543FAE}" destId="{A92893FD-564D-3A40-8E49-829732A00099}" srcOrd="10" destOrd="0" presId="urn:microsoft.com/office/officeart/2008/layout/VerticalCurvedList"/>
    <dgm:cxn modelId="{C790EB18-E7DF-964C-990F-C2572B97246D}" type="presParOf" srcId="{A92893FD-564D-3A40-8E49-829732A00099}" destId="{F49FC6A6-9F5D-9049-88CC-CDA8C907B341}" srcOrd="0" destOrd="0" presId="urn:microsoft.com/office/officeart/2008/layout/VerticalCurvedList"/>
    <dgm:cxn modelId="{56CDA785-5C5A-964F-9D87-E99DB6CAA42F}" type="presParOf" srcId="{281DB245-2AE8-F549-BB74-62EE87543FAE}" destId="{2D4617E8-DEC9-B140-81FE-8561890E1829}" srcOrd="11" destOrd="0" presId="urn:microsoft.com/office/officeart/2008/layout/VerticalCurvedList"/>
    <dgm:cxn modelId="{16F83995-1D97-3D49-8C44-D61F97534DBC}" type="presParOf" srcId="{281DB245-2AE8-F549-BB74-62EE87543FAE}" destId="{B99609F2-1DE0-F245-AECE-5793D575306E}" srcOrd="12" destOrd="0" presId="urn:microsoft.com/office/officeart/2008/layout/VerticalCurvedList"/>
    <dgm:cxn modelId="{F44ED40F-D0F6-F645-BBBB-EF2A403909D4}" type="presParOf" srcId="{B99609F2-1DE0-F245-AECE-5793D575306E}" destId="{9279D85B-787F-BF4A-9241-0460C787A2E0}" srcOrd="0" destOrd="0" presId="urn:microsoft.com/office/officeart/2008/layout/VerticalCurvedList"/>
    <dgm:cxn modelId="{B5284737-075F-5C47-A605-D0634C91D757}" type="presParOf" srcId="{281DB245-2AE8-F549-BB74-62EE87543FAE}" destId="{570E38CB-57DF-564C-ADD0-B58D5886CB5B}" srcOrd="13" destOrd="0" presId="urn:microsoft.com/office/officeart/2008/layout/VerticalCurvedList"/>
    <dgm:cxn modelId="{E60179DC-45F6-D44B-82E6-2DB6A8FA568C}" type="presParOf" srcId="{281DB245-2AE8-F549-BB74-62EE87543FAE}" destId="{8AE1DC42-388D-8846-AF85-357251F92675}" srcOrd="14" destOrd="0" presId="urn:microsoft.com/office/officeart/2008/layout/VerticalCurvedList"/>
    <dgm:cxn modelId="{140764C7-9F01-664B-A8FF-2A58B1FE9D2B}" type="presParOf" srcId="{8AE1DC42-388D-8846-AF85-357251F92675}" destId="{A6B40E3B-C13D-C248-AAF7-8B538FF55B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9CEE49-7901-9C4B-A89C-BF2DD10FFDC4}" type="doc">
      <dgm:prSet loTypeId="urn:microsoft.com/office/officeart/2009/3/layout/StepUpProcess" loCatId="" qsTypeId="urn:microsoft.com/office/officeart/2005/8/quickstyle/simple3" qsCatId="simple" csTypeId="urn:microsoft.com/office/officeart/2005/8/colors/accent1_2" csCatId="accent1" phldr="1"/>
      <dgm:spPr/>
      <dgm:t>
        <a:bodyPr/>
        <a:lstStyle/>
        <a:p>
          <a:endParaRPr lang="it-IT"/>
        </a:p>
      </dgm:t>
    </dgm:pt>
    <dgm:pt modelId="{4240C74D-B9C0-FC42-BAB2-48832BD076E1}">
      <dgm:prSet custT="1"/>
      <dgm:spPr/>
      <dgm:t>
        <a:bodyPr/>
        <a:lstStyle/>
        <a:p>
          <a:pPr rtl="0"/>
          <a:r>
            <a:rPr lang="en-GB" sz="1400" b="1" dirty="0" smtClean="0"/>
            <a:t>1980: first TCM’s scheme</a:t>
          </a:r>
          <a:endParaRPr lang="en-GB" sz="1400" b="1" dirty="0"/>
        </a:p>
      </dgm:t>
    </dgm:pt>
    <dgm:pt modelId="{C26CD7F5-CA7C-1D47-9F8B-53802A167444}" type="parTrans" cxnId="{B26147F1-2302-DC4B-AA1C-C03E0A9DEB04}">
      <dgm:prSet/>
      <dgm:spPr/>
      <dgm:t>
        <a:bodyPr/>
        <a:lstStyle/>
        <a:p>
          <a:endParaRPr lang="it-IT"/>
        </a:p>
      </dgm:t>
    </dgm:pt>
    <dgm:pt modelId="{A14B8112-AEE1-CA47-90EF-CDF469B330F3}" type="sibTrans" cxnId="{B26147F1-2302-DC4B-AA1C-C03E0A9DEB04}">
      <dgm:prSet/>
      <dgm:spPr/>
      <dgm:t>
        <a:bodyPr/>
        <a:lstStyle/>
        <a:p>
          <a:endParaRPr lang="it-IT"/>
        </a:p>
      </dgm:t>
    </dgm:pt>
    <dgm:pt modelId="{EB87A91F-F77C-0744-947C-3B51AA8D3BFE}">
      <dgm:prSet custT="1"/>
      <dgm:spPr/>
      <dgm:t>
        <a:bodyPr/>
        <a:lstStyle/>
        <a:p>
          <a:pPr rtl="0"/>
          <a:r>
            <a:rPr lang="en-GB" sz="1400" b="1" dirty="0" smtClean="0"/>
            <a:t>1993: birth of </a:t>
          </a:r>
          <a:r>
            <a:rPr lang="en-GB" sz="1400" b="1" dirty="0" err="1" smtClean="0"/>
            <a:t>Föreningen</a:t>
          </a:r>
          <a:r>
            <a:rPr lang="en-GB" sz="1400" b="1" dirty="0" smtClean="0"/>
            <a:t> </a:t>
          </a:r>
          <a:r>
            <a:rPr lang="en-GB" sz="1400" b="1" dirty="0" err="1" smtClean="0"/>
            <a:t>Förnya</a:t>
          </a:r>
          <a:r>
            <a:rPr lang="en-GB" sz="1400" b="1" dirty="0" smtClean="0"/>
            <a:t> </a:t>
          </a:r>
          <a:r>
            <a:rPr lang="en-GB" sz="1400" b="1" dirty="0" err="1" smtClean="0"/>
            <a:t>Svenska</a:t>
          </a:r>
          <a:r>
            <a:rPr lang="en-GB" sz="1400" b="1" dirty="0" smtClean="0"/>
            <a:t> </a:t>
          </a:r>
          <a:r>
            <a:rPr lang="en-GB" sz="1400" b="1" dirty="0" err="1" smtClean="0"/>
            <a:t>Stadskärnor</a:t>
          </a:r>
          <a:r>
            <a:rPr lang="en-GB" sz="1400" b="1" dirty="0" smtClean="0"/>
            <a:t> (Association of TCM)</a:t>
          </a:r>
          <a:endParaRPr lang="en-GB" sz="1400" b="1" dirty="0"/>
        </a:p>
      </dgm:t>
    </dgm:pt>
    <dgm:pt modelId="{92315921-2FA2-6744-A092-66FB8D640D43}" type="parTrans" cxnId="{F0F0F39F-3005-AF4A-BAB6-F7AFA6B6D676}">
      <dgm:prSet/>
      <dgm:spPr/>
      <dgm:t>
        <a:bodyPr/>
        <a:lstStyle/>
        <a:p>
          <a:endParaRPr lang="it-IT"/>
        </a:p>
      </dgm:t>
    </dgm:pt>
    <dgm:pt modelId="{C87D7315-9181-5F4E-8AE2-537B2E94B34B}" type="sibTrans" cxnId="{F0F0F39F-3005-AF4A-BAB6-F7AFA6B6D676}">
      <dgm:prSet/>
      <dgm:spPr/>
      <dgm:t>
        <a:bodyPr/>
        <a:lstStyle/>
        <a:p>
          <a:endParaRPr lang="it-IT"/>
        </a:p>
      </dgm:t>
    </dgm:pt>
    <dgm:pt modelId="{4D5902AE-30F7-9F47-AC5E-CB4AA58EB582}">
      <dgm:prSet custT="1"/>
      <dgm:spPr/>
      <dgm:t>
        <a:bodyPr/>
        <a:lstStyle/>
        <a:p>
          <a:pPr rtl="0"/>
          <a:r>
            <a:rPr lang="en-GB" sz="1400" b="1" dirty="0" smtClean="0"/>
            <a:t>About 100 Town Centre have Town Centre Management – all on voluntary basis</a:t>
          </a:r>
          <a:endParaRPr lang="en-GB" sz="1400" b="1" dirty="0"/>
        </a:p>
      </dgm:t>
    </dgm:pt>
    <dgm:pt modelId="{1FD181D2-D686-574A-A6F5-CD7FB70DB74E}" type="parTrans" cxnId="{5F60CA5C-1ED9-694F-AB12-C50B8A7C53C1}">
      <dgm:prSet/>
      <dgm:spPr/>
      <dgm:t>
        <a:bodyPr/>
        <a:lstStyle/>
        <a:p>
          <a:endParaRPr lang="it-IT"/>
        </a:p>
      </dgm:t>
    </dgm:pt>
    <dgm:pt modelId="{D333114E-C9A7-0743-89F0-B58DBE678D7D}" type="sibTrans" cxnId="{5F60CA5C-1ED9-694F-AB12-C50B8A7C53C1}">
      <dgm:prSet/>
      <dgm:spPr/>
      <dgm:t>
        <a:bodyPr/>
        <a:lstStyle/>
        <a:p>
          <a:endParaRPr lang="it-IT"/>
        </a:p>
      </dgm:t>
    </dgm:pt>
    <dgm:pt modelId="{FB98101B-DDE6-424A-8AE5-D20E0CD70249}">
      <dgm:prSet custT="1"/>
      <dgm:spPr/>
      <dgm:t>
        <a:bodyPr/>
        <a:lstStyle/>
        <a:p>
          <a:pPr rtl="0"/>
          <a:r>
            <a:rPr lang="en-GB" sz="1400" b="1" smtClean="0"/>
            <a:t>Nearly all public/private partnerships</a:t>
          </a:r>
          <a:endParaRPr lang="en-GB" sz="1400" b="1"/>
        </a:p>
      </dgm:t>
    </dgm:pt>
    <dgm:pt modelId="{031BE5AE-B48D-9F49-BA59-5DABBA436947}" type="parTrans" cxnId="{BC3E5C5E-91F9-5E4A-B6A2-338CB00AD3FB}">
      <dgm:prSet/>
      <dgm:spPr/>
      <dgm:t>
        <a:bodyPr/>
        <a:lstStyle/>
        <a:p>
          <a:endParaRPr lang="it-IT"/>
        </a:p>
      </dgm:t>
    </dgm:pt>
    <dgm:pt modelId="{473827C8-0FAE-DB48-AF9B-D9775FB02789}" type="sibTrans" cxnId="{BC3E5C5E-91F9-5E4A-B6A2-338CB00AD3FB}">
      <dgm:prSet/>
      <dgm:spPr/>
      <dgm:t>
        <a:bodyPr/>
        <a:lstStyle/>
        <a:p>
          <a:endParaRPr lang="it-IT"/>
        </a:p>
      </dgm:t>
    </dgm:pt>
    <dgm:pt modelId="{48CCAD85-19A2-3F4E-BFE4-CE8AB922B664}">
      <dgm:prSet custT="1"/>
      <dgm:spPr/>
      <dgm:t>
        <a:bodyPr/>
        <a:lstStyle/>
        <a:p>
          <a:pPr rtl="0"/>
          <a:r>
            <a:rPr lang="en-GB" sz="1400" b="1" dirty="0" smtClean="0"/>
            <a:t>Nowadays 1/3 of Swedish Cities have a TCM’s organization</a:t>
          </a:r>
          <a:endParaRPr lang="en-GB" sz="1400" b="1" dirty="0"/>
        </a:p>
      </dgm:t>
    </dgm:pt>
    <dgm:pt modelId="{C69F3EFB-E9DA-4142-BB7D-B6A11E4B96D4}" type="parTrans" cxnId="{03803C27-82F6-B546-82A2-D90C8371840F}">
      <dgm:prSet/>
      <dgm:spPr/>
      <dgm:t>
        <a:bodyPr/>
        <a:lstStyle/>
        <a:p>
          <a:endParaRPr lang="it-IT"/>
        </a:p>
      </dgm:t>
    </dgm:pt>
    <dgm:pt modelId="{4C847E94-8C6E-AD4E-8BB4-A2D668282E13}" type="sibTrans" cxnId="{03803C27-82F6-B546-82A2-D90C8371840F}">
      <dgm:prSet/>
      <dgm:spPr/>
      <dgm:t>
        <a:bodyPr/>
        <a:lstStyle/>
        <a:p>
          <a:endParaRPr lang="it-IT"/>
        </a:p>
      </dgm:t>
    </dgm:pt>
    <dgm:pt modelId="{A1D7C612-924F-B741-85ED-525EE4E8803E}" type="pres">
      <dgm:prSet presAssocID="{179CEE49-7901-9C4B-A89C-BF2DD10FFDC4}" presName="rootnode" presStyleCnt="0">
        <dgm:presLayoutVars>
          <dgm:chMax/>
          <dgm:chPref/>
          <dgm:dir/>
          <dgm:animLvl val="lvl"/>
        </dgm:presLayoutVars>
      </dgm:prSet>
      <dgm:spPr/>
      <dgm:t>
        <a:bodyPr/>
        <a:lstStyle/>
        <a:p>
          <a:endParaRPr lang="it-IT"/>
        </a:p>
      </dgm:t>
    </dgm:pt>
    <dgm:pt modelId="{B111136B-B9C9-2D4E-9F3C-4C1E5A25AD74}" type="pres">
      <dgm:prSet presAssocID="{4240C74D-B9C0-FC42-BAB2-48832BD076E1}" presName="composite" presStyleCnt="0"/>
      <dgm:spPr/>
      <dgm:t>
        <a:bodyPr/>
        <a:lstStyle/>
        <a:p>
          <a:endParaRPr lang="it-IT"/>
        </a:p>
      </dgm:t>
    </dgm:pt>
    <dgm:pt modelId="{FFB1EC8C-890C-EA4E-BEBD-2E67D431F226}" type="pres">
      <dgm:prSet presAssocID="{4240C74D-B9C0-FC42-BAB2-48832BD076E1}" presName="LShape" presStyleLbl="alignNode1" presStyleIdx="0" presStyleCnt="9"/>
      <dgm:spPr/>
      <dgm:t>
        <a:bodyPr/>
        <a:lstStyle/>
        <a:p>
          <a:endParaRPr lang="it-IT"/>
        </a:p>
      </dgm:t>
    </dgm:pt>
    <dgm:pt modelId="{14253813-26F1-6647-8C11-EFA4493ABC30}" type="pres">
      <dgm:prSet presAssocID="{4240C74D-B9C0-FC42-BAB2-48832BD076E1}" presName="ParentText" presStyleLbl="revTx" presStyleIdx="0" presStyleCnt="5">
        <dgm:presLayoutVars>
          <dgm:chMax val="0"/>
          <dgm:chPref val="0"/>
          <dgm:bulletEnabled val="1"/>
        </dgm:presLayoutVars>
      </dgm:prSet>
      <dgm:spPr/>
      <dgm:t>
        <a:bodyPr/>
        <a:lstStyle/>
        <a:p>
          <a:endParaRPr lang="it-IT"/>
        </a:p>
      </dgm:t>
    </dgm:pt>
    <dgm:pt modelId="{31881945-9605-6E41-B2CC-533164C014CF}" type="pres">
      <dgm:prSet presAssocID="{4240C74D-B9C0-FC42-BAB2-48832BD076E1}" presName="Triangle" presStyleLbl="alignNode1" presStyleIdx="1" presStyleCnt="9"/>
      <dgm:spPr/>
      <dgm:t>
        <a:bodyPr/>
        <a:lstStyle/>
        <a:p>
          <a:endParaRPr lang="it-IT"/>
        </a:p>
      </dgm:t>
    </dgm:pt>
    <dgm:pt modelId="{80D5B358-2F54-6E49-A3D8-E5B08E545A7C}" type="pres">
      <dgm:prSet presAssocID="{A14B8112-AEE1-CA47-90EF-CDF469B330F3}" presName="sibTrans" presStyleCnt="0"/>
      <dgm:spPr/>
      <dgm:t>
        <a:bodyPr/>
        <a:lstStyle/>
        <a:p>
          <a:endParaRPr lang="it-IT"/>
        </a:p>
      </dgm:t>
    </dgm:pt>
    <dgm:pt modelId="{B1BD6C8A-DAE4-A543-8F4F-8BF3128BB1FC}" type="pres">
      <dgm:prSet presAssocID="{A14B8112-AEE1-CA47-90EF-CDF469B330F3}" presName="space" presStyleCnt="0"/>
      <dgm:spPr/>
      <dgm:t>
        <a:bodyPr/>
        <a:lstStyle/>
        <a:p>
          <a:endParaRPr lang="it-IT"/>
        </a:p>
      </dgm:t>
    </dgm:pt>
    <dgm:pt modelId="{A4F15A67-370F-BC4D-A9E6-DB5340CFEABD}" type="pres">
      <dgm:prSet presAssocID="{EB87A91F-F77C-0744-947C-3B51AA8D3BFE}" presName="composite" presStyleCnt="0"/>
      <dgm:spPr/>
      <dgm:t>
        <a:bodyPr/>
        <a:lstStyle/>
        <a:p>
          <a:endParaRPr lang="it-IT"/>
        </a:p>
      </dgm:t>
    </dgm:pt>
    <dgm:pt modelId="{19E44AB8-9DB1-1640-8AB4-48973D9A0454}" type="pres">
      <dgm:prSet presAssocID="{EB87A91F-F77C-0744-947C-3B51AA8D3BFE}" presName="LShape" presStyleLbl="alignNode1" presStyleIdx="2" presStyleCnt="9"/>
      <dgm:spPr/>
      <dgm:t>
        <a:bodyPr/>
        <a:lstStyle/>
        <a:p>
          <a:endParaRPr lang="it-IT"/>
        </a:p>
      </dgm:t>
    </dgm:pt>
    <dgm:pt modelId="{84815749-DF3D-FD44-AD4E-468B53BF7A49}" type="pres">
      <dgm:prSet presAssocID="{EB87A91F-F77C-0744-947C-3B51AA8D3BFE}" presName="ParentText" presStyleLbl="revTx" presStyleIdx="1" presStyleCnt="5">
        <dgm:presLayoutVars>
          <dgm:chMax val="0"/>
          <dgm:chPref val="0"/>
          <dgm:bulletEnabled val="1"/>
        </dgm:presLayoutVars>
      </dgm:prSet>
      <dgm:spPr/>
      <dgm:t>
        <a:bodyPr/>
        <a:lstStyle/>
        <a:p>
          <a:endParaRPr lang="it-IT"/>
        </a:p>
      </dgm:t>
    </dgm:pt>
    <dgm:pt modelId="{75E278D5-658B-C640-8682-F32AA73B8BDB}" type="pres">
      <dgm:prSet presAssocID="{EB87A91F-F77C-0744-947C-3B51AA8D3BFE}" presName="Triangle" presStyleLbl="alignNode1" presStyleIdx="3" presStyleCnt="9"/>
      <dgm:spPr/>
      <dgm:t>
        <a:bodyPr/>
        <a:lstStyle/>
        <a:p>
          <a:endParaRPr lang="it-IT"/>
        </a:p>
      </dgm:t>
    </dgm:pt>
    <dgm:pt modelId="{781AE190-9A14-8148-9F2B-7BDDB3517F66}" type="pres">
      <dgm:prSet presAssocID="{C87D7315-9181-5F4E-8AE2-537B2E94B34B}" presName="sibTrans" presStyleCnt="0"/>
      <dgm:spPr/>
      <dgm:t>
        <a:bodyPr/>
        <a:lstStyle/>
        <a:p>
          <a:endParaRPr lang="it-IT"/>
        </a:p>
      </dgm:t>
    </dgm:pt>
    <dgm:pt modelId="{49B4BA23-FFB8-9E4E-A553-05C68F9E3DBF}" type="pres">
      <dgm:prSet presAssocID="{C87D7315-9181-5F4E-8AE2-537B2E94B34B}" presName="space" presStyleCnt="0"/>
      <dgm:spPr/>
      <dgm:t>
        <a:bodyPr/>
        <a:lstStyle/>
        <a:p>
          <a:endParaRPr lang="it-IT"/>
        </a:p>
      </dgm:t>
    </dgm:pt>
    <dgm:pt modelId="{82EB74EB-EB8A-FB4F-904F-3105538294C5}" type="pres">
      <dgm:prSet presAssocID="{4D5902AE-30F7-9F47-AC5E-CB4AA58EB582}" presName="composite" presStyleCnt="0"/>
      <dgm:spPr/>
      <dgm:t>
        <a:bodyPr/>
        <a:lstStyle/>
        <a:p>
          <a:endParaRPr lang="it-IT"/>
        </a:p>
      </dgm:t>
    </dgm:pt>
    <dgm:pt modelId="{5FFCB0CF-4709-6549-97FC-3CD0735F15A1}" type="pres">
      <dgm:prSet presAssocID="{4D5902AE-30F7-9F47-AC5E-CB4AA58EB582}" presName="LShape" presStyleLbl="alignNode1" presStyleIdx="4" presStyleCnt="9"/>
      <dgm:spPr/>
      <dgm:t>
        <a:bodyPr/>
        <a:lstStyle/>
        <a:p>
          <a:endParaRPr lang="it-IT"/>
        </a:p>
      </dgm:t>
    </dgm:pt>
    <dgm:pt modelId="{61B2183B-E7BA-AA41-8CC9-46EEA4635297}" type="pres">
      <dgm:prSet presAssocID="{4D5902AE-30F7-9F47-AC5E-CB4AA58EB582}" presName="ParentText" presStyleLbl="revTx" presStyleIdx="2" presStyleCnt="5">
        <dgm:presLayoutVars>
          <dgm:chMax val="0"/>
          <dgm:chPref val="0"/>
          <dgm:bulletEnabled val="1"/>
        </dgm:presLayoutVars>
      </dgm:prSet>
      <dgm:spPr/>
      <dgm:t>
        <a:bodyPr/>
        <a:lstStyle/>
        <a:p>
          <a:endParaRPr lang="it-IT"/>
        </a:p>
      </dgm:t>
    </dgm:pt>
    <dgm:pt modelId="{FB726BF1-FC8B-E241-B529-9338DF782047}" type="pres">
      <dgm:prSet presAssocID="{4D5902AE-30F7-9F47-AC5E-CB4AA58EB582}" presName="Triangle" presStyleLbl="alignNode1" presStyleIdx="5" presStyleCnt="9"/>
      <dgm:spPr/>
      <dgm:t>
        <a:bodyPr/>
        <a:lstStyle/>
        <a:p>
          <a:endParaRPr lang="it-IT"/>
        </a:p>
      </dgm:t>
    </dgm:pt>
    <dgm:pt modelId="{7D86C056-CA7F-234F-ACB6-FE61FF437787}" type="pres">
      <dgm:prSet presAssocID="{D333114E-C9A7-0743-89F0-B58DBE678D7D}" presName="sibTrans" presStyleCnt="0"/>
      <dgm:spPr/>
      <dgm:t>
        <a:bodyPr/>
        <a:lstStyle/>
        <a:p>
          <a:endParaRPr lang="it-IT"/>
        </a:p>
      </dgm:t>
    </dgm:pt>
    <dgm:pt modelId="{3AA38823-2E7E-B54E-BA52-C2D8B4D45C5B}" type="pres">
      <dgm:prSet presAssocID="{D333114E-C9A7-0743-89F0-B58DBE678D7D}" presName="space" presStyleCnt="0"/>
      <dgm:spPr/>
      <dgm:t>
        <a:bodyPr/>
        <a:lstStyle/>
        <a:p>
          <a:endParaRPr lang="it-IT"/>
        </a:p>
      </dgm:t>
    </dgm:pt>
    <dgm:pt modelId="{59DC5BEC-E771-FE4B-89EF-613877A4E1E7}" type="pres">
      <dgm:prSet presAssocID="{FB98101B-DDE6-424A-8AE5-D20E0CD70249}" presName="composite" presStyleCnt="0"/>
      <dgm:spPr/>
      <dgm:t>
        <a:bodyPr/>
        <a:lstStyle/>
        <a:p>
          <a:endParaRPr lang="it-IT"/>
        </a:p>
      </dgm:t>
    </dgm:pt>
    <dgm:pt modelId="{4471EF7D-885C-BA4D-AB22-A084479AD0E5}" type="pres">
      <dgm:prSet presAssocID="{FB98101B-DDE6-424A-8AE5-D20E0CD70249}" presName="LShape" presStyleLbl="alignNode1" presStyleIdx="6" presStyleCnt="9"/>
      <dgm:spPr/>
      <dgm:t>
        <a:bodyPr/>
        <a:lstStyle/>
        <a:p>
          <a:endParaRPr lang="it-IT"/>
        </a:p>
      </dgm:t>
    </dgm:pt>
    <dgm:pt modelId="{5E3BC1D6-A757-0C42-AB1E-9E15E4731DBE}" type="pres">
      <dgm:prSet presAssocID="{FB98101B-DDE6-424A-8AE5-D20E0CD70249}" presName="ParentText" presStyleLbl="revTx" presStyleIdx="3" presStyleCnt="5">
        <dgm:presLayoutVars>
          <dgm:chMax val="0"/>
          <dgm:chPref val="0"/>
          <dgm:bulletEnabled val="1"/>
        </dgm:presLayoutVars>
      </dgm:prSet>
      <dgm:spPr/>
      <dgm:t>
        <a:bodyPr/>
        <a:lstStyle/>
        <a:p>
          <a:endParaRPr lang="it-IT"/>
        </a:p>
      </dgm:t>
    </dgm:pt>
    <dgm:pt modelId="{EE621E98-D859-F14F-8D6C-7FA176D3FB99}" type="pres">
      <dgm:prSet presAssocID="{FB98101B-DDE6-424A-8AE5-D20E0CD70249}" presName="Triangle" presStyleLbl="alignNode1" presStyleIdx="7" presStyleCnt="9"/>
      <dgm:spPr/>
      <dgm:t>
        <a:bodyPr/>
        <a:lstStyle/>
        <a:p>
          <a:endParaRPr lang="it-IT"/>
        </a:p>
      </dgm:t>
    </dgm:pt>
    <dgm:pt modelId="{7816B307-D4DD-F740-9963-07E7E57F0E08}" type="pres">
      <dgm:prSet presAssocID="{473827C8-0FAE-DB48-AF9B-D9775FB02789}" presName="sibTrans" presStyleCnt="0"/>
      <dgm:spPr/>
      <dgm:t>
        <a:bodyPr/>
        <a:lstStyle/>
        <a:p>
          <a:endParaRPr lang="it-IT"/>
        </a:p>
      </dgm:t>
    </dgm:pt>
    <dgm:pt modelId="{F25C77CF-E401-A44D-88C7-36834064569B}" type="pres">
      <dgm:prSet presAssocID="{473827C8-0FAE-DB48-AF9B-D9775FB02789}" presName="space" presStyleCnt="0"/>
      <dgm:spPr/>
      <dgm:t>
        <a:bodyPr/>
        <a:lstStyle/>
        <a:p>
          <a:endParaRPr lang="it-IT"/>
        </a:p>
      </dgm:t>
    </dgm:pt>
    <dgm:pt modelId="{48FEDF7D-BC64-6A42-8E2B-09546B12DDB2}" type="pres">
      <dgm:prSet presAssocID="{48CCAD85-19A2-3F4E-BFE4-CE8AB922B664}" presName="composite" presStyleCnt="0"/>
      <dgm:spPr/>
      <dgm:t>
        <a:bodyPr/>
        <a:lstStyle/>
        <a:p>
          <a:endParaRPr lang="it-IT"/>
        </a:p>
      </dgm:t>
    </dgm:pt>
    <dgm:pt modelId="{1FE99212-0E18-0544-9DF6-33C63EF04DF2}" type="pres">
      <dgm:prSet presAssocID="{48CCAD85-19A2-3F4E-BFE4-CE8AB922B664}" presName="LShape" presStyleLbl="alignNode1" presStyleIdx="8" presStyleCnt="9"/>
      <dgm:spPr/>
      <dgm:t>
        <a:bodyPr/>
        <a:lstStyle/>
        <a:p>
          <a:endParaRPr lang="it-IT"/>
        </a:p>
      </dgm:t>
    </dgm:pt>
    <dgm:pt modelId="{B2D7FEB8-3A45-7C4E-983A-63F1B0530A5E}" type="pres">
      <dgm:prSet presAssocID="{48CCAD85-19A2-3F4E-BFE4-CE8AB922B664}" presName="ParentText" presStyleLbl="revTx" presStyleIdx="4" presStyleCnt="5">
        <dgm:presLayoutVars>
          <dgm:chMax val="0"/>
          <dgm:chPref val="0"/>
          <dgm:bulletEnabled val="1"/>
        </dgm:presLayoutVars>
      </dgm:prSet>
      <dgm:spPr/>
      <dgm:t>
        <a:bodyPr/>
        <a:lstStyle/>
        <a:p>
          <a:endParaRPr lang="it-IT"/>
        </a:p>
      </dgm:t>
    </dgm:pt>
  </dgm:ptLst>
  <dgm:cxnLst>
    <dgm:cxn modelId="{5F60CA5C-1ED9-694F-AB12-C50B8A7C53C1}" srcId="{179CEE49-7901-9C4B-A89C-BF2DD10FFDC4}" destId="{4D5902AE-30F7-9F47-AC5E-CB4AA58EB582}" srcOrd="2" destOrd="0" parTransId="{1FD181D2-D686-574A-A6F5-CD7FB70DB74E}" sibTransId="{D333114E-C9A7-0743-89F0-B58DBE678D7D}"/>
    <dgm:cxn modelId="{F0F0F39F-3005-AF4A-BAB6-F7AFA6B6D676}" srcId="{179CEE49-7901-9C4B-A89C-BF2DD10FFDC4}" destId="{EB87A91F-F77C-0744-947C-3B51AA8D3BFE}" srcOrd="1" destOrd="0" parTransId="{92315921-2FA2-6744-A092-66FB8D640D43}" sibTransId="{C87D7315-9181-5F4E-8AE2-537B2E94B34B}"/>
    <dgm:cxn modelId="{B26147F1-2302-DC4B-AA1C-C03E0A9DEB04}" srcId="{179CEE49-7901-9C4B-A89C-BF2DD10FFDC4}" destId="{4240C74D-B9C0-FC42-BAB2-48832BD076E1}" srcOrd="0" destOrd="0" parTransId="{C26CD7F5-CA7C-1D47-9F8B-53802A167444}" sibTransId="{A14B8112-AEE1-CA47-90EF-CDF469B330F3}"/>
    <dgm:cxn modelId="{B2B4421F-11C5-0848-8FF9-B0EE553734E3}" type="presOf" srcId="{4240C74D-B9C0-FC42-BAB2-48832BD076E1}" destId="{14253813-26F1-6647-8C11-EFA4493ABC30}" srcOrd="0" destOrd="0" presId="urn:microsoft.com/office/officeart/2009/3/layout/StepUpProcess"/>
    <dgm:cxn modelId="{03803C27-82F6-B546-82A2-D90C8371840F}" srcId="{179CEE49-7901-9C4B-A89C-BF2DD10FFDC4}" destId="{48CCAD85-19A2-3F4E-BFE4-CE8AB922B664}" srcOrd="4" destOrd="0" parTransId="{C69F3EFB-E9DA-4142-BB7D-B6A11E4B96D4}" sibTransId="{4C847E94-8C6E-AD4E-8BB4-A2D668282E13}"/>
    <dgm:cxn modelId="{7731C50A-8B0E-1B48-A2C7-BC7D0F149A88}" type="presOf" srcId="{EB87A91F-F77C-0744-947C-3B51AA8D3BFE}" destId="{84815749-DF3D-FD44-AD4E-468B53BF7A49}" srcOrd="0" destOrd="0" presId="urn:microsoft.com/office/officeart/2009/3/layout/StepUpProcess"/>
    <dgm:cxn modelId="{10A52AB0-F22F-1943-B2C4-150D596F3870}" type="presOf" srcId="{179CEE49-7901-9C4B-A89C-BF2DD10FFDC4}" destId="{A1D7C612-924F-B741-85ED-525EE4E8803E}" srcOrd="0" destOrd="0" presId="urn:microsoft.com/office/officeart/2009/3/layout/StepUpProcess"/>
    <dgm:cxn modelId="{BC3E5C5E-91F9-5E4A-B6A2-338CB00AD3FB}" srcId="{179CEE49-7901-9C4B-A89C-BF2DD10FFDC4}" destId="{FB98101B-DDE6-424A-8AE5-D20E0CD70249}" srcOrd="3" destOrd="0" parTransId="{031BE5AE-B48D-9F49-BA59-5DABBA436947}" sibTransId="{473827C8-0FAE-DB48-AF9B-D9775FB02789}"/>
    <dgm:cxn modelId="{CE6DB713-EFA8-FB44-BA0B-C7C73885B9BD}" type="presOf" srcId="{4D5902AE-30F7-9F47-AC5E-CB4AA58EB582}" destId="{61B2183B-E7BA-AA41-8CC9-46EEA4635297}" srcOrd="0" destOrd="0" presId="urn:microsoft.com/office/officeart/2009/3/layout/StepUpProcess"/>
    <dgm:cxn modelId="{6C9BA32E-DD5D-6340-A22D-B75ECA8FC6CB}" type="presOf" srcId="{48CCAD85-19A2-3F4E-BFE4-CE8AB922B664}" destId="{B2D7FEB8-3A45-7C4E-983A-63F1B0530A5E}" srcOrd="0" destOrd="0" presId="urn:microsoft.com/office/officeart/2009/3/layout/StepUpProcess"/>
    <dgm:cxn modelId="{FE38CB3B-EC88-6E41-9718-DDA71095CAE2}" type="presOf" srcId="{FB98101B-DDE6-424A-8AE5-D20E0CD70249}" destId="{5E3BC1D6-A757-0C42-AB1E-9E15E4731DBE}" srcOrd="0" destOrd="0" presId="urn:microsoft.com/office/officeart/2009/3/layout/StepUpProcess"/>
    <dgm:cxn modelId="{C9712970-EE19-1341-B2A2-CC31273AA83D}" type="presParOf" srcId="{A1D7C612-924F-B741-85ED-525EE4E8803E}" destId="{B111136B-B9C9-2D4E-9F3C-4C1E5A25AD74}" srcOrd="0" destOrd="0" presId="urn:microsoft.com/office/officeart/2009/3/layout/StepUpProcess"/>
    <dgm:cxn modelId="{69CDE893-2ACD-4043-A700-4AEC60796C43}" type="presParOf" srcId="{B111136B-B9C9-2D4E-9F3C-4C1E5A25AD74}" destId="{FFB1EC8C-890C-EA4E-BEBD-2E67D431F226}" srcOrd="0" destOrd="0" presId="urn:microsoft.com/office/officeart/2009/3/layout/StepUpProcess"/>
    <dgm:cxn modelId="{8D94215D-C087-C740-805A-7A264E638E30}" type="presParOf" srcId="{B111136B-B9C9-2D4E-9F3C-4C1E5A25AD74}" destId="{14253813-26F1-6647-8C11-EFA4493ABC30}" srcOrd="1" destOrd="0" presId="urn:microsoft.com/office/officeart/2009/3/layout/StepUpProcess"/>
    <dgm:cxn modelId="{398C4F1F-CA08-3841-A12D-460A63C84CA5}" type="presParOf" srcId="{B111136B-B9C9-2D4E-9F3C-4C1E5A25AD74}" destId="{31881945-9605-6E41-B2CC-533164C014CF}" srcOrd="2" destOrd="0" presId="urn:microsoft.com/office/officeart/2009/3/layout/StepUpProcess"/>
    <dgm:cxn modelId="{F43142BD-9833-BC42-825A-86405132312B}" type="presParOf" srcId="{A1D7C612-924F-B741-85ED-525EE4E8803E}" destId="{80D5B358-2F54-6E49-A3D8-E5B08E545A7C}" srcOrd="1" destOrd="0" presId="urn:microsoft.com/office/officeart/2009/3/layout/StepUpProcess"/>
    <dgm:cxn modelId="{A9CEF47E-358E-BD4E-8756-2A5DDCDCB2CB}" type="presParOf" srcId="{80D5B358-2F54-6E49-A3D8-E5B08E545A7C}" destId="{B1BD6C8A-DAE4-A543-8F4F-8BF3128BB1FC}" srcOrd="0" destOrd="0" presId="urn:microsoft.com/office/officeart/2009/3/layout/StepUpProcess"/>
    <dgm:cxn modelId="{D74326F7-0C66-214A-BE05-05EC10335F55}" type="presParOf" srcId="{A1D7C612-924F-B741-85ED-525EE4E8803E}" destId="{A4F15A67-370F-BC4D-A9E6-DB5340CFEABD}" srcOrd="2" destOrd="0" presId="urn:microsoft.com/office/officeart/2009/3/layout/StepUpProcess"/>
    <dgm:cxn modelId="{EDA32E0E-D813-F24D-B9B6-2088666ACFCD}" type="presParOf" srcId="{A4F15A67-370F-BC4D-A9E6-DB5340CFEABD}" destId="{19E44AB8-9DB1-1640-8AB4-48973D9A0454}" srcOrd="0" destOrd="0" presId="urn:microsoft.com/office/officeart/2009/3/layout/StepUpProcess"/>
    <dgm:cxn modelId="{7EDA161D-BF75-8C4F-BE25-94B7DC64B597}" type="presParOf" srcId="{A4F15A67-370F-BC4D-A9E6-DB5340CFEABD}" destId="{84815749-DF3D-FD44-AD4E-468B53BF7A49}" srcOrd="1" destOrd="0" presId="urn:microsoft.com/office/officeart/2009/3/layout/StepUpProcess"/>
    <dgm:cxn modelId="{6B6C760C-468F-2C43-8729-FBA09D44C7E6}" type="presParOf" srcId="{A4F15A67-370F-BC4D-A9E6-DB5340CFEABD}" destId="{75E278D5-658B-C640-8682-F32AA73B8BDB}" srcOrd="2" destOrd="0" presId="urn:microsoft.com/office/officeart/2009/3/layout/StepUpProcess"/>
    <dgm:cxn modelId="{734F152B-5AD0-5142-A69F-6415A88EEC42}" type="presParOf" srcId="{A1D7C612-924F-B741-85ED-525EE4E8803E}" destId="{781AE190-9A14-8148-9F2B-7BDDB3517F66}" srcOrd="3" destOrd="0" presId="urn:microsoft.com/office/officeart/2009/3/layout/StepUpProcess"/>
    <dgm:cxn modelId="{1F4004B4-2A9E-FD4A-82B0-0D4C6A0B411B}" type="presParOf" srcId="{781AE190-9A14-8148-9F2B-7BDDB3517F66}" destId="{49B4BA23-FFB8-9E4E-A553-05C68F9E3DBF}" srcOrd="0" destOrd="0" presId="urn:microsoft.com/office/officeart/2009/3/layout/StepUpProcess"/>
    <dgm:cxn modelId="{405434FC-AD54-F049-9EC5-09C16EDC02D9}" type="presParOf" srcId="{A1D7C612-924F-B741-85ED-525EE4E8803E}" destId="{82EB74EB-EB8A-FB4F-904F-3105538294C5}" srcOrd="4" destOrd="0" presId="urn:microsoft.com/office/officeart/2009/3/layout/StepUpProcess"/>
    <dgm:cxn modelId="{000568B7-2897-4F4B-B07A-1E4523CF7DD7}" type="presParOf" srcId="{82EB74EB-EB8A-FB4F-904F-3105538294C5}" destId="{5FFCB0CF-4709-6549-97FC-3CD0735F15A1}" srcOrd="0" destOrd="0" presId="urn:microsoft.com/office/officeart/2009/3/layout/StepUpProcess"/>
    <dgm:cxn modelId="{67480FEC-E470-A143-B4DF-DF88AC08322B}" type="presParOf" srcId="{82EB74EB-EB8A-FB4F-904F-3105538294C5}" destId="{61B2183B-E7BA-AA41-8CC9-46EEA4635297}" srcOrd="1" destOrd="0" presId="urn:microsoft.com/office/officeart/2009/3/layout/StepUpProcess"/>
    <dgm:cxn modelId="{43C47D54-4568-E943-98CB-83683A16875A}" type="presParOf" srcId="{82EB74EB-EB8A-FB4F-904F-3105538294C5}" destId="{FB726BF1-FC8B-E241-B529-9338DF782047}" srcOrd="2" destOrd="0" presId="urn:microsoft.com/office/officeart/2009/3/layout/StepUpProcess"/>
    <dgm:cxn modelId="{B68DDACA-8F14-3446-8DA8-3E33C0B72837}" type="presParOf" srcId="{A1D7C612-924F-B741-85ED-525EE4E8803E}" destId="{7D86C056-CA7F-234F-ACB6-FE61FF437787}" srcOrd="5" destOrd="0" presId="urn:microsoft.com/office/officeart/2009/3/layout/StepUpProcess"/>
    <dgm:cxn modelId="{84B4C5B2-8F61-8644-A757-E6127E1C3374}" type="presParOf" srcId="{7D86C056-CA7F-234F-ACB6-FE61FF437787}" destId="{3AA38823-2E7E-B54E-BA52-C2D8B4D45C5B}" srcOrd="0" destOrd="0" presId="urn:microsoft.com/office/officeart/2009/3/layout/StepUpProcess"/>
    <dgm:cxn modelId="{FCF1E7F4-2A95-8A46-BE18-275B01F4720D}" type="presParOf" srcId="{A1D7C612-924F-B741-85ED-525EE4E8803E}" destId="{59DC5BEC-E771-FE4B-89EF-613877A4E1E7}" srcOrd="6" destOrd="0" presId="urn:microsoft.com/office/officeart/2009/3/layout/StepUpProcess"/>
    <dgm:cxn modelId="{BA797ADC-EB4F-2940-9253-0C6096AC0EC1}" type="presParOf" srcId="{59DC5BEC-E771-FE4B-89EF-613877A4E1E7}" destId="{4471EF7D-885C-BA4D-AB22-A084479AD0E5}" srcOrd="0" destOrd="0" presId="urn:microsoft.com/office/officeart/2009/3/layout/StepUpProcess"/>
    <dgm:cxn modelId="{A9117BE3-E14B-2843-BEE3-F9BB6FC59AB7}" type="presParOf" srcId="{59DC5BEC-E771-FE4B-89EF-613877A4E1E7}" destId="{5E3BC1D6-A757-0C42-AB1E-9E15E4731DBE}" srcOrd="1" destOrd="0" presId="urn:microsoft.com/office/officeart/2009/3/layout/StepUpProcess"/>
    <dgm:cxn modelId="{9D22ED3F-24D1-1D4B-B3AC-70236BFC644D}" type="presParOf" srcId="{59DC5BEC-E771-FE4B-89EF-613877A4E1E7}" destId="{EE621E98-D859-F14F-8D6C-7FA176D3FB99}" srcOrd="2" destOrd="0" presId="urn:microsoft.com/office/officeart/2009/3/layout/StepUpProcess"/>
    <dgm:cxn modelId="{3D35E51B-E438-1A4D-83AE-1674B7FD4C4B}" type="presParOf" srcId="{A1D7C612-924F-B741-85ED-525EE4E8803E}" destId="{7816B307-D4DD-F740-9963-07E7E57F0E08}" srcOrd="7" destOrd="0" presId="urn:microsoft.com/office/officeart/2009/3/layout/StepUpProcess"/>
    <dgm:cxn modelId="{8AC4D6FA-6AB6-094B-BBC3-36A2CFE8665E}" type="presParOf" srcId="{7816B307-D4DD-F740-9963-07E7E57F0E08}" destId="{F25C77CF-E401-A44D-88C7-36834064569B}" srcOrd="0" destOrd="0" presId="urn:microsoft.com/office/officeart/2009/3/layout/StepUpProcess"/>
    <dgm:cxn modelId="{28958382-799A-E14C-BB8F-D5206E72BF16}" type="presParOf" srcId="{A1D7C612-924F-B741-85ED-525EE4E8803E}" destId="{48FEDF7D-BC64-6A42-8E2B-09546B12DDB2}" srcOrd="8" destOrd="0" presId="urn:microsoft.com/office/officeart/2009/3/layout/StepUpProcess"/>
    <dgm:cxn modelId="{460CB846-B1DA-0C46-9261-C4EE224859A4}" type="presParOf" srcId="{48FEDF7D-BC64-6A42-8E2B-09546B12DDB2}" destId="{1FE99212-0E18-0544-9DF6-33C63EF04DF2}" srcOrd="0" destOrd="0" presId="urn:microsoft.com/office/officeart/2009/3/layout/StepUpProcess"/>
    <dgm:cxn modelId="{7E08E6FC-7567-0247-9F11-6CA5BB682963}" type="presParOf" srcId="{48FEDF7D-BC64-6A42-8E2B-09546B12DDB2}" destId="{B2D7FEB8-3A45-7C4E-983A-63F1B0530A5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627700-1BAF-4A47-9459-F116A693DF00}"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11575408-8EF1-DE4C-9DB7-C7CF37D9D418}">
      <dgm:prSet/>
      <dgm:spPr/>
      <dgm:t>
        <a:bodyPr/>
        <a:lstStyle/>
        <a:p>
          <a:pPr rtl="0"/>
          <a:r>
            <a:rPr lang="en-GB" b="1" dirty="0" smtClean="0"/>
            <a:t>Raise money locally to spend locally on: </a:t>
          </a:r>
          <a:endParaRPr lang="en-GB" b="1" dirty="0"/>
        </a:p>
      </dgm:t>
    </dgm:pt>
    <dgm:pt modelId="{F5773B6C-FA65-4B4D-B9E5-6ACC9E5D3BC4}" type="parTrans" cxnId="{7B59DF81-FB0E-D648-87D6-57474809BCF3}">
      <dgm:prSet/>
      <dgm:spPr/>
      <dgm:t>
        <a:bodyPr/>
        <a:lstStyle/>
        <a:p>
          <a:endParaRPr lang="it-IT"/>
        </a:p>
      </dgm:t>
    </dgm:pt>
    <dgm:pt modelId="{5BCEDFCB-6538-4A40-A023-3AF9F82E2493}" type="sibTrans" cxnId="{7B59DF81-FB0E-D648-87D6-57474809BCF3}">
      <dgm:prSet/>
      <dgm:spPr/>
      <dgm:t>
        <a:bodyPr/>
        <a:lstStyle/>
        <a:p>
          <a:endParaRPr lang="it-IT"/>
        </a:p>
      </dgm:t>
    </dgm:pt>
    <dgm:pt modelId="{6ED837C8-F4FF-DD43-B93F-68D62E987BC1}">
      <dgm:prSet/>
      <dgm:spPr/>
      <dgm:t>
        <a:bodyPr/>
        <a:lstStyle/>
        <a:p>
          <a:pPr rtl="0"/>
          <a:r>
            <a:rPr lang="en-GB" dirty="0" smtClean="0"/>
            <a:t>Public space </a:t>
          </a:r>
          <a:r>
            <a:rPr lang="en-GB" smtClean="0"/>
            <a:t>and security </a:t>
          </a:r>
          <a:endParaRPr lang="en-GB" dirty="0"/>
        </a:p>
      </dgm:t>
    </dgm:pt>
    <dgm:pt modelId="{6B7EB9DE-987F-2040-9810-E93068129F66}" type="parTrans" cxnId="{E53AD7C3-4974-7E49-89E2-C686FE54F4B6}">
      <dgm:prSet/>
      <dgm:spPr/>
      <dgm:t>
        <a:bodyPr/>
        <a:lstStyle/>
        <a:p>
          <a:endParaRPr lang="it-IT"/>
        </a:p>
      </dgm:t>
    </dgm:pt>
    <dgm:pt modelId="{16EB6ADC-756A-9C4B-B865-0562B114818F}" type="sibTrans" cxnId="{E53AD7C3-4974-7E49-89E2-C686FE54F4B6}">
      <dgm:prSet/>
      <dgm:spPr/>
      <dgm:t>
        <a:bodyPr/>
        <a:lstStyle/>
        <a:p>
          <a:endParaRPr lang="it-IT"/>
        </a:p>
      </dgm:t>
    </dgm:pt>
    <dgm:pt modelId="{0B016DB5-23DF-AD4C-BD00-A0951381B515}">
      <dgm:prSet/>
      <dgm:spPr/>
      <dgm:t>
        <a:bodyPr/>
        <a:lstStyle/>
        <a:p>
          <a:pPr rtl="0"/>
          <a:r>
            <a:rPr lang="en-GB" smtClean="0"/>
            <a:t>Marketing, promotion and events </a:t>
          </a:r>
          <a:endParaRPr lang="en-GB"/>
        </a:p>
      </dgm:t>
    </dgm:pt>
    <dgm:pt modelId="{374CFD73-708A-A946-AEBD-E908B76A0C08}" type="parTrans" cxnId="{6B789F73-84B6-3741-9B24-D1D394FC3C5D}">
      <dgm:prSet/>
      <dgm:spPr/>
      <dgm:t>
        <a:bodyPr/>
        <a:lstStyle/>
        <a:p>
          <a:endParaRPr lang="it-IT"/>
        </a:p>
      </dgm:t>
    </dgm:pt>
    <dgm:pt modelId="{CAB22C4A-0348-F845-A6D8-70D132957ED0}" type="sibTrans" cxnId="{6B789F73-84B6-3741-9B24-D1D394FC3C5D}">
      <dgm:prSet/>
      <dgm:spPr/>
      <dgm:t>
        <a:bodyPr/>
        <a:lstStyle/>
        <a:p>
          <a:endParaRPr lang="it-IT"/>
        </a:p>
      </dgm:t>
    </dgm:pt>
    <dgm:pt modelId="{88DBF850-E38A-DB40-BA15-4C4AA9127AD1}">
      <dgm:prSet/>
      <dgm:spPr/>
      <dgm:t>
        <a:bodyPr/>
        <a:lstStyle/>
        <a:p>
          <a:pPr rtl="0"/>
          <a:r>
            <a:rPr lang="en-GB" dirty="0" smtClean="0"/>
            <a:t>Economic development </a:t>
          </a:r>
          <a:endParaRPr lang="en-GB" dirty="0"/>
        </a:p>
      </dgm:t>
    </dgm:pt>
    <dgm:pt modelId="{B22E0DE1-D80B-D74C-B231-6BEE905A10F6}" type="parTrans" cxnId="{3EC8D8BC-4E7A-1D4F-A6F8-E3253A84873A}">
      <dgm:prSet/>
      <dgm:spPr/>
      <dgm:t>
        <a:bodyPr/>
        <a:lstStyle/>
        <a:p>
          <a:endParaRPr lang="it-IT"/>
        </a:p>
      </dgm:t>
    </dgm:pt>
    <dgm:pt modelId="{82860912-042A-014B-9EA4-78647A2DA059}" type="sibTrans" cxnId="{3EC8D8BC-4E7A-1D4F-A6F8-E3253A84873A}">
      <dgm:prSet/>
      <dgm:spPr/>
      <dgm:t>
        <a:bodyPr/>
        <a:lstStyle/>
        <a:p>
          <a:endParaRPr lang="it-IT"/>
        </a:p>
      </dgm:t>
    </dgm:pt>
    <dgm:pt modelId="{41A3D85B-A991-1F4D-9564-BF4788C185A5}">
      <dgm:prSet/>
      <dgm:spPr/>
      <dgm:t>
        <a:bodyPr/>
        <a:lstStyle/>
        <a:p>
          <a:pPr rtl="0"/>
          <a:r>
            <a:rPr lang="en-GB" dirty="0" smtClean="0"/>
            <a:t>Parking and transportation </a:t>
          </a:r>
          <a:endParaRPr lang="en-GB" dirty="0"/>
        </a:p>
      </dgm:t>
    </dgm:pt>
    <dgm:pt modelId="{8D379BC2-D066-7C47-A4A6-CA6728C62743}" type="parTrans" cxnId="{E900D30B-1F29-0B4B-A4F7-8061789210B3}">
      <dgm:prSet/>
      <dgm:spPr/>
      <dgm:t>
        <a:bodyPr/>
        <a:lstStyle/>
        <a:p>
          <a:endParaRPr lang="it-IT"/>
        </a:p>
      </dgm:t>
    </dgm:pt>
    <dgm:pt modelId="{1AD396DA-9809-F345-AF56-2C63B6567FAF}" type="sibTrans" cxnId="{E900D30B-1F29-0B4B-A4F7-8061789210B3}">
      <dgm:prSet/>
      <dgm:spPr/>
      <dgm:t>
        <a:bodyPr/>
        <a:lstStyle/>
        <a:p>
          <a:endParaRPr lang="it-IT"/>
        </a:p>
      </dgm:t>
    </dgm:pt>
    <dgm:pt modelId="{133AA166-8B43-0B4D-B904-86AF2B3833FC}">
      <dgm:prSet/>
      <dgm:spPr/>
      <dgm:t>
        <a:bodyPr/>
        <a:lstStyle/>
        <a:p>
          <a:pPr rtl="0"/>
          <a:r>
            <a:rPr lang="en-GB" smtClean="0"/>
            <a:t>Capital improvements</a:t>
          </a:r>
          <a:endParaRPr lang="en-GB"/>
        </a:p>
      </dgm:t>
    </dgm:pt>
    <dgm:pt modelId="{18491B9F-F9B9-CA4D-95F4-C571F106B578}" type="parTrans" cxnId="{DD74187F-26E8-EB48-806E-F1E38F0C15A9}">
      <dgm:prSet/>
      <dgm:spPr/>
      <dgm:t>
        <a:bodyPr/>
        <a:lstStyle/>
        <a:p>
          <a:endParaRPr lang="it-IT"/>
        </a:p>
      </dgm:t>
    </dgm:pt>
    <dgm:pt modelId="{E04B5725-F71A-CE46-AE8F-E556294B278F}" type="sibTrans" cxnId="{DD74187F-26E8-EB48-806E-F1E38F0C15A9}">
      <dgm:prSet/>
      <dgm:spPr/>
      <dgm:t>
        <a:bodyPr/>
        <a:lstStyle/>
        <a:p>
          <a:endParaRPr lang="it-IT"/>
        </a:p>
      </dgm:t>
    </dgm:pt>
    <dgm:pt modelId="{A24C51DC-2319-6147-A480-047384C3A38E}" type="pres">
      <dgm:prSet presAssocID="{64627700-1BAF-4A47-9459-F116A693DF00}" presName="linear" presStyleCnt="0">
        <dgm:presLayoutVars>
          <dgm:dir/>
          <dgm:animLvl val="lvl"/>
          <dgm:resizeHandles val="exact"/>
        </dgm:presLayoutVars>
      </dgm:prSet>
      <dgm:spPr/>
      <dgm:t>
        <a:bodyPr/>
        <a:lstStyle/>
        <a:p>
          <a:endParaRPr lang="it-IT"/>
        </a:p>
      </dgm:t>
    </dgm:pt>
    <dgm:pt modelId="{9519117D-F730-7244-AD68-A45E3752B28F}" type="pres">
      <dgm:prSet presAssocID="{11575408-8EF1-DE4C-9DB7-C7CF37D9D418}" presName="parentLin" presStyleCnt="0"/>
      <dgm:spPr/>
      <dgm:t>
        <a:bodyPr/>
        <a:lstStyle/>
        <a:p>
          <a:endParaRPr lang="it-IT"/>
        </a:p>
      </dgm:t>
    </dgm:pt>
    <dgm:pt modelId="{13B6274B-DFAD-D741-8513-E92F7176FB48}" type="pres">
      <dgm:prSet presAssocID="{11575408-8EF1-DE4C-9DB7-C7CF37D9D418}" presName="parentLeftMargin" presStyleLbl="node1" presStyleIdx="0" presStyleCnt="1"/>
      <dgm:spPr/>
      <dgm:t>
        <a:bodyPr/>
        <a:lstStyle/>
        <a:p>
          <a:endParaRPr lang="it-IT"/>
        </a:p>
      </dgm:t>
    </dgm:pt>
    <dgm:pt modelId="{5C1B5E72-2AED-E946-BD3B-AD395E4316A7}" type="pres">
      <dgm:prSet presAssocID="{11575408-8EF1-DE4C-9DB7-C7CF37D9D418}" presName="parentText" presStyleLbl="node1" presStyleIdx="0" presStyleCnt="1">
        <dgm:presLayoutVars>
          <dgm:chMax val="0"/>
          <dgm:bulletEnabled val="1"/>
        </dgm:presLayoutVars>
      </dgm:prSet>
      <dgm:spPr/>
      <dgm:t>
        <a:bodyPr/>
        <a:lstStyle/>
        <a:p>
          <a:endParaRPr lang="it-IT"/>
        </a:p>
      </dgm:t>
    </dgm:pt>
    <dgm:pt modelId="{DA8CC030-82DA-C042-B590-BCD756356E3B}" type="pres">
      <dgm:prSet presAssocID="{11575408-8EF1-DE4C-9DB7-C7CF37D9D418}" presName="negativeSpace" presStyleCnt="0"/>
      <dgm:spPr/>
      <dgm:t>
        <a:bodyPr/>
        <a:lstStyle/>
        <a:p>
          <a:endParaRPr lang="it-IT"/>
        </a:p>
      </dgm:t>
    </dgm:pt>
    <dgm:pt modelId="{F214B2CD-169B-B74D-97BD-91D6287FD816}" type="pres">
      <dgm:prSet presAssocID="{11575408-8EF1-DE4C-9DB7-C7CF37D9D418}" presName="childText" presStyleLbl="conFgAcc1" presStyleIdx="0" presStyleCnt="1">
        <dgm:presLayoutVars>
          <dgm:bulletEnabled val="1"/>
        </dgm:presLayoutVars>
      </dgm:prSet>
      <dgm:spPr/>
      <dgm:t>
        <a:bodyPr/>
        <a:lstStyle/>
        <a:p>
          <a:endParaRPr lang="it-IT"/>
        </a:p>
      </dgm:t>
    </dgm:pt>
  </dgm:ptLst>
  <dgm:cxnLst>
    <dgm:cxn modelId="{7B59DF81-FB0E-D648-87D6-57474809BCF3}" srcId="{64627700-1BAF-4A47-9459-F116A693DF00}" destId="{11575408-8EF1-DE4C-9DB7-C7CF37D9D418}" srcOrd="0" destOrd="0" parTransId="{F5773B6C-FA65-4B4D-B9E5-6ACC9E5D3BC4}" sibTransId="{5BCEDFCB-6538-4A40-A023-3AF9F82E2493}"/>
    <dgm:cxn modelId="{E900D30B-1F29-0B4B-A4F7-8061789210B3}" srcId="{11575408-8EF1-DE4C-9DB7-C7CF37D9D418}" destId="{41A3D85B-A991-1F4D-9564-BF4788C185A5}" srcOrd="3" destOrd="0" parTransId="{8D379BC2-D066-7C47-A4A6-CA6728C62743}" sibTransId="{1AD396DA-9809-F345-AF56-2C63B6567FAF}"/>
    <dgm:cxn modelId="{943F56FA-3928-034E-9228-5E86EF44E2D2}" type="presOf" srcId="{88DBF850-E38A-DB40-BA15-4C4AA9127AD1}" destId="{F214B2CD-169B-B74D-97BD-91D6287FD816}" srcOrd="0" destOrd="2" presId="urn:microsoft.com/office/officeart/2005/8/layout/list1"/>
    <dgm:cxn modelId="{2CF3DAA8-9DA2-4E41-95D3-327D8E46723B}" type="presOf" srcId="{6ED837C8-F4FF-DD43-B93F-68D62E987BC1}" destId="{F214B2CD-169B-B74D-97BD-91D6287FD816}" srcOrd="0" destOrd="0" presId="urn:microsoft.com/office/officeart/2005/8/layout/list1"/>
    <dgm:cxn modelId="{31BE1FAF-7A3C-FA4E-8C50-B6A472B09CDE}" type="presOf" srcId="{11575408-8EF1-DE4C-9DB7-C7CF37D9D418}" destId="{5C1B5E72-2AED-E946-BD3B-AD395E4316A7}" srcOrd="1" destOrd="0" presId="urn:microsoft.com/office/officeart/2005/8/layout/list1"/>
    <dgm:cxn modelId="{0E0AA71D-0F73-BE48-B533-782637EC2AEE}" type="presOf" srcId="{11575408-8EF1-DE4C-9DB7-C7CF37D9D418}" destId="{13B6274B-DFAD-D741-8513-E92F7176FB48}" srcOrd="0" destOrd="0" presId="urn:microsoft.com/office/officeart/2005/8/layout/list1"/>
    <dgm:cxn modelId="{E53AD7C3-4974-7E49-89E2-C686FE54F4B6}" srcId="{11575408-8EF1-DE4C-9DB7-C7CF37D9D418}" destId="{6ED837C8-F4FF-DD43-B93F-68D62E987BC1}" srcOrd="0" destOrd="0" parTransId="{6B7EB9DE-987F-2040-9810-E93068129F66}" sibTransId="{16EB6ADC-756A-9C4B-B865-0562B114818F}"/>
    <dgm:cxn modelId="{EC8D63CC-7D27-684F-84D6-41CB6DCCD05B}" type="presOf" srcId="{0B016DB5-23DF-AD4C-BD00-A0951381B515}" destId="{F214B2CD-169B-B74D-97BD-91D6287FD816}" srcOrd="0" destOrd="1" presId="urn:microsoft.com/office/officeart/2005/8/layout/list1"/>
    <dgm:cxn modelId="{3EC8D8BC-4E7A-1D4F-A6F8-E3253A84873A}" srcId="{11575408-8EF1-DE4C-9DB7-C7CF37D9D418}" destId="{88DBF850-E38A-DB40-BA15-4C4AA9127AD1}" srcOrd="2" destOrd="0" parTransId="{B22E0DE1-D80B-D74C-B231-6BEE905A10F6}" sibTransId="{82860912-042A-014B-9EA4-78647A2DA059}"/>
    <dgm:cxn modelId="{DD74187F-26E8-EB48-806E-F1E38F0C15A9}" srcId="{11575408-8EF1-DE4C-9DB7-C7CF37D9D418}" destId="{133AA166-8B43-0B4D-B904-86AF2B3833FC}" srcOrd="4" destOrd="0" parTransId="{18491B9F-F9B9-CA4D-95F4-C571F106B578}" sibTransId="{E04B5725-F71A-CE46-AE8F-E556294B278F}"/>
    <dgm:cxn modelId="{6B789F73-84B6-3741-9B24-D1D394FC3C5D}" srcId="{11575408-8EF1-DE4C-9DB7-C7CF37D9D418}" destId="{0B016DB5-23DF-AD4C-BD00-A0951381B515}" srcOrd="1" destOrd="0" parTransId="{374CFD73-708A-A946-AEBD-E908B76A0C08}" sibTransId="{CAB22C4A-0348-F845-A6D8-70D132957ED0}"/>
    <dgm:cxn modelId="{592FDCDF-0A3C-6447-B1B0-C60A44A18FFA}" type="presOf" srcId="{41A3D85B-A991-1F4D-9564-BF4788C185A5}" destId="{F214B2CD-169B-B74D-97BD-91D6287FD816}" srcOrd="0" destOrd="3" presId="urn:microsoft.com/office/officeart/2005/8/layout/list1"/>
    <dgm:cxn modelId="{70DA9F4D-D49D-1847-B567-3BB62D87F2BB}" type="presOf" srcId="{133AA166-8B43-0B4D-B904-86AF2B3833FC}" destId="{F214B2CD-169B-B74D-97BD-91D6287FD816}" srcOrd="0" destOrd="4" presId="urn:microsoft.com/office/officeart/2005/8/layout/list1"/>
    <dgm:cxn modelId="{86500E2F-999B-674C-B922-C521B53C89E3}" type="presOf" srcId="{64627700-1BAF-4A47-9459-F116A693DF00}" destId="{A24C51DC-2319-6147-A480-047384C3A38E}" srcOrd="0" destOrd="0" presId="urn:microsoft.com/office/officeart/2005/8/layout/list1"/>
    <dgm:cxn modelId="{1B95B720-9A57-8645-9B4F-C21B8D13BD6A}" type="presParOf" srcId="{A24C51DC-2319-6147-A480-047384C3A38E}" destId="{9519117D-F730-7244-AD68-A45E3752B28F}" srcOrd="0" destOrd="0" presId="urn:microsoft.com/office/officeart/2005/8/layout/list1"/>
    <dgm:cxn modelId="{0119ACF3-1B0B-C04F-8D6A-2371BA09CC2C}" type="presParOf" srcId="{9519117D-F730-7244-AD68-A45E3752B28F}" destId="{13B6274B-DFAD-D741-8513-E92F7176FB48}" srcOrd="0" destOrd="0" presId="urn:microsoft.com/office/officeart/2005/8/layout/list1"/>
    <dgm:cxn modelId="{784F48C7-7186-F243-890A-343159BF75A8}" type="presParOf" srcId="{9519117D-F730-7244-AD68-A45E3752B28F}" destId="{5C1B5E72-2AED-E946-BD3B-AD395E4316A7}" srcOrd="1" destOrd="0" presId="urn:microsoft.com/office/officeart/2005/8/layout/list1"/>
    <dgm:cxn modelId="{6E1047F2-C34B-5146-8A48-C99398E19FA2}" type="presParOf" srcId="{A24C51DC-2319-6147-A480-047384C3A38E}" destId="{DA8CC030-82DA-C042-B590-BCD756356E3B}" srcOrd="1" destOrd="0" presId="urn:microsoft.com/office/officeart/2005/8/layout/list1"/>
    <dgm:cxn modelId="{6271FE3A-C1CC-8E4B-A45F-121B3BD5CCE9}" type="presParOf" srcId="{A24C51DC-2319-6147-A480-047384C3A38E}" destId="{F214B2CD-169B-B74D-97BD-91D6287FD8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D99B8D-F88D-E54C-8024-B45716DF9332}" type="doc">
      <dgm:prSet loTypeId="urn:microsoft.com/office/officeart/2005/8/layout/process4" loCatId="" qsTypeId="urn:microsoft.com/office/officeart/2005/8/quickstyle/simple3" qsCatId="simple" csTypeId="urn:microsoft.com/office/officeart/2005/8/colors/accent1_2" csCatId="accent1" phldr="1"/>
      <dgm:spPr/>
      <dgm:t>
        <a:bodyPr/>
        <a:lstStyle/>
        <a:p>
          <a:endParaRPr lang="it-IT"/>
        </a:p>
      </dgm:t>
    </dgm:pt>
    <dgm:pt modelId="{F78B87CD-AD03-194E-A40A-259314898E85}">
      <dgm:prSet custT="1"/>
      <dgm:spPr/>
      <dgm:t>
        <a:bodyPr/>
        <a:lstStyle/>
        <a:p>
          <a:pPr rtl="0"/>
          <a:r>
            <a:rPr lang="en-GB" sz="2400" b="1" smtClean="0"/>
            <a:t>Retailers </a:t>
          </a:r>
          <a:endParaRPr lang="en-GB" sz="2400" b="1" dirty="0"/>
        </a:p>
      </dgm:t>
    </dgm:pt>
    <dgm:pt modelId="{01D3BBF3-F1F9-C54D-A129-874166BBDAF7}" type="parTrans" cxnId="{98F11DCA-D140-AD43-8809-1DDCE3B1056D}">
      <dgm:prSet/>
      <dgm:spPr/>
      <dgm:t>
        <a:bodyPr/>
        <a:lstStyle/>
        <a:p>
          <a:endParaRPr lang="it-IT"/>
        </a:p>
      </dgm:t>
    </dgm:pt>
    <dgm:pt modelId="{CD53F017-4D76-F049-888C-2A7336BBC77E}" type="sibTrans" cxnId="{98F11DCA-D140-AD43-8809-1DDCE3B1056D}">
      <dgm:prSet/>
      <dgm:spPr/>
      <dgm:t>
        <a:bodyPr/>
        <a:lstStyle/>
        <a:p>
          <a:endParaRPr lang="it-IT"/>
        </a:p>
      </dgm:t>
    </dgm:pt>
    <dgm:pt modelId="{85610CD4-D25A-7A49-B0C2-A744037F27C1}">
      <dgm:prSet custT="1"/>
      <dgm:spPr/>
      <dgm:t>
        <a:bodyPr/>
        <a:lstStyle/>
        <a:p>
          <a:pPr rtl="0"/>
          <a:r>
            <a:rPr lang="en-GB" sz="2400" b="1" smtClean="0"/>
            <a:t>Property owners </a:t>
          </a:r>
          <a:endParaRPr lang="en-GB" sz="2400" b="1" dirty="0"/>
        </a:p>
      </dgm:t>
    </dgm:pt>
    <dgm:pt modelId="{28A613CE-F64A-0247-9482-2615BEA9AD5C}" type="parTrans" cxnId="{BF98D848-4F98-FB47-BA86-FE63042E2BDB}">
      <dgm:prSet/>
      <dgm:spPr/>
      <dgm:t>
        <a:bodyPr/>
        <a:lstStyle/>
        <a:p>
          <a:endParaRPr lang="it-IT"/>
        </a:p>
      </dgm:t>
    </dgm:pt>
    <dgm:pt modelId="{2ED2A02C-64FF-F849-9103-D049673F9BD4}" type="sibTrans" cxnId="{BF98D848-4F98-FB47-BA86-FE63042E2BDB}">
      <dgm:prSet/>
      <dgm:spPr/>
      <dgm:t>
        <a:bodyPr/>
        <a:lstStyle/>
        <a:p>
          <a:endParaRPr lang="it-IT"/>
        </a:p>
      </dgm:t>
    </dgm:pt>
    <dgm:pt modelId="{3B88EA46-13F6-D649-A6B2-DEF63CC48282}">
      <dgm:prSet custT="1"/>
      <dgm:spPr/>
      <dgm:t>
        <a:bodyPr/>
        <a:lstStyle/>
        <a:p>
          <a:pPr rtl="0"/>
          <a:r>
            <a:rPr lang="en-GB" sz="2400" b="1" smtClean="0"/>
            <a:t>Local government</a:t>
          </a:r>
          <a:endParaRPr lang="en-GB" sz="2400" b="1" dirty="0"/>
        </a:p>
      </dgm:t>
    </dgm:pt>
    <dgm:pt modelId="{B09F38CA-133B-A643-8753-C0BEE3C155DF}" type="parTrans" cxnId="{83388D72-48DB-E14F-93A2-41DA83103E75}">
      <dgm:prSet/>
      <dgm:spPr/>
      <dgm:t>
        <a:bodyPr/>
        <a:lstStyle/>
        <a:p>
          <a:endParaRPr lang="it-IT"/>
        </a:p>
      </dgm:t>
    </dgm:pt>
    <dgm:pt modelId="{231EF0E4-99F0-DE44-9CC3-981CCC2FC63D}" type="sibTrans" cxnId="{83388D72-48DB-E14F-93A2-41DA83103E75}">
      <dgm:prSet/>
      <dgm:spPr/>
      <dgm:t>
        <a:bodyPr/>
        <a:lstStyle/>
        <a:p>
          <a:endParaRPr lang="it-IT"/>
        </a:p>
      </dgm:t>
    </dgm:pt>
    <dgm:pt modelId="{448778EB-EE18-E949-9DDB-D8EF9A5AFD59}">
      <dgm:prSet custT="1"/>
      <dgm:spPr/>
      <dgm:t>
        <a:bodyPr/>
        <a:lstStyle/>
        <a:p>
          <a:pPr rtl="0"/>
          <a:r>
            <a:rPr lang="en-GB" sz="2800" b="1" dirty="0" smtClean="0">
              <a:solidFill>
                <a:srgbClr val="0000FF"/>
              </a:solidFill>
            </a:rPr>
            <a:t>Work together in a cooperative way</a:t>
          </a:r>
          <a:endParaRPr lang="en-GB" sz="2800" dirty="0">
            <a:solidFill>
              <a:srgbClr val="0000FF"/>
            </a:solidFill>
          </a:endParaRPr>
        </a:p>
      </dgm:t>
    </dgm:pt>
    <dgm:pt modelId="{CBA523F9-2DC5-AC46-89EA-6F857D994F57}" type="sibTrans" cxnId="{027CF257-358F-E94C-AF15-30BD2AD5ACE5}">
      <dgm:prSet/>
      <dgm:spPr/>
      <dgm:t>
        <a:bodyPr/>
        <a:lstStyle/>
        <a:p>
          <a:endParaRPr lang="it-IT"/>
        </a:p>
      </dgm:t>
    </dgm:pt>
    <dgm:pt modelId="{6B10E2F2-96B0-CD44-A53F-D886A0B96978}" type="parTrans" cxnId="{027CF257-358F-E94C-AF15-30BD2AD5ACE5}">
      <dgm:prSet/>
      <dgm:spPr/>
      <dgm:t>
        <a:bodyPr/>
        <a:lstStyle/>
        <a:p>
          <a:endParaRPr lang="it-IT"/>
        </a:p>
      </dgm:t>
    </dgm:pt>
    <dgm:pt modelId="{E70188BD-EA19-404A-AA43-2E575DEC5461}" type="pres">
      <dgm:prSet presAssocID="{9CD99B8D-F88D-E54C-8024-B45716DF9332}" presName="Name0" presStyleCnt="0">
        <dgm:presLayoutVars>
          <dgm:dir/>
          <dgm:animLvl val="lvl"/>
          <dgm:resizeHandles val="exact"/>
        </dgm:presLayoutVars>
      </dgm:prSet>
      <dgm:spPr/>
      <dgm:t>
        <a:bodyPr/>
        <a:lstStyle/>
        <a:p>
          <a:endParaRPr lang="it-IT"/>
        </a:p>
      </dgm:t>
    </dgm:pt>
    <dgm:pt modelId="{C3822BEC-C059-F944-9485-4D86063ABA4F}" type="pres">
      <dgm:prSet presAssocID="{448778EB-EE18-E949-9DDB-D8EF9A5AFD59}" presName="boxAndChildren" presStyleCnt="0"/>
      <dgm:spPr/>
      <dgm:t>
        <a:bodyPr/>
        <a:lstStyle/>
        <a:p>
          <a:endParaRPr lang="it-IT"/>
        </a:p>
      </dgm:t>
    </dgm:pt>
    <dgm:pt modelId="{D35D364D-CB73-234D-B5DF-A0C617C3C93D}" type="pres">
      <dgm:prSet presAssocID="{448778EB-EE18-E949-9DDB-D8EF9A5AFD59}" presName="parentTextBox" presStyleLbl="node1" presStyleIdx="0" presStyleCnt="4"/>
      <dgm:spPr/>
      <dgm:t>
        <a:bodyPr/>
        <a:lstStyle/>
        <a:p>
          <a:endParaRPr lang="it-IT"/>
        </a:p>
      </dgm:t>
    </dgm:pt>
    <dgm:pt modelId="{884E5ABF-6101-4442-A895-4026E9B4C268}" type="pres">
      <dgm:prSet presAssocID="{231EF0E4-99F0-DE44-9CC3-981CCC2FC63D}" presName="sp" presStyleCnt="0"/>
      <dgm:spPr/>
      <dgm:t>
        <a:bodyPr/>
        <a:lstStyle/>
        <a:p>
          <a:endParaRPr lang="it-IT"/>
        </a:p>
      </dgm:t>
    </dgm:pt>
    <dgm:pt modelId="{9E2AB86D-6FD1-B74D-B01A-E0B8020F1DDA}" type="pres">
      <dgm:prSet presAssocID="{3B88EA46-13F6-D649-A6B2-DEF63CC48282}" presName="arrowAndChildren" presStyleCnt="0"/>
      <dgm:spPr/>
      <dgm:t>
        <a:bodyPr/>
        <a:lstStyle/>
        <a:p>
          <a:endParaRPr lang="it-IT"/>
        </a:p>
      </dgm:t>
    </dgm:pt>
    <dgm:pt modelId="{1295DE7D-A45A-094F-B689-773A0B10DB6C}" type="pres">
      <dgm:prSet presAssocID="{3B88EA46-13F6-D649-A6B2-DEF63CC48282}" presName="parentTextArrow" presStyleLbl="node1" presStyleIdx="1" presStyleCnt="4"/>
      <dgm:spPr/>
      <dgm:t>
        <a:bodyPr/>
        <a:lstStyle/>
        <a:p>
          <a:endParaRPr lang="it-IT"/>
        </a:p>
      </dgm:t>
    </dgm:pt>
    <dgm:pt modelId="{CD54E090-4BDC-874D-AC53-07D6AE463E63}" type="pres">
      <dgm:prSet presAssocID="{2ED2A02C-64FF-F849-9103-D049673F9BD4}" presName="sp" presStyleCnt="0"/>
      <dgm:spPr/>
      <dgm:t>
        <a:bodyPr/>
        <a:lstStyle/>
        <a:p>
          <a:endParaRPr lang="it-IT"/>
        </a:p>
      </dgm:t>
    </dgm:pt>
    <dgm:pt modelId="{E3D63921-BABD-0C4C-B2B7-DC7A1891FD1D}" type="pres">
      <dgm:prSet presAssocID="{85610CD4-D25A-7A49-B0C2-A744037F27C1}" presName="arrowAndChildren" presStyleCnt="0"/>
      <dgm:spPr/>
      <dgm:t>
        <a:bodyPr/>
        <a:lstStyle/>
        <a:p>
          <a:endParaRPr lang="it-IT"/>
        </a:p>
      </dgm:t>
    </dgm:pt>
    <dgm:pt modelId="{9C1DEB24-B057-B64A-A7AB-3F533B13DB17}" type="pres">
      <dgm:prSet presAssocID="{85610CD4-D25A-7A49-B0C2-A744037F27C1}" presName="parentTextArrow" presStyleLbl="node1" presStyleIdx="2" presStyleCnt="4"/>
      <dgm:spPr/>
      <dgm:t>
        <a:bodyPr/>
        <a:lstStyle/>
        <a:p>
          <a:endParaRPr lang="it-IT"/>
        </a:p>
      </dgm:t>
    </dgm:pt>
    <dgm:pt modelId="{3BECFF56-655C-8B42-8C2E-0C3B198F1B2F}" type="pres">
      <dgm:prSet presAssocID="{CD53F017-4D76-F049-888C-2A7336BBC77E}" presName="sp" presStyleCnt="0"/>
      <dgm:spPr/>
      <dgm:t>
        <a:bodyPr/>
        <a:lstStyle/>
        <a:p>
          <a:endParaRPr lang="it-IT"/>
        </a:p>
      </dgm:t>
    </dgm:pt>
    <dgm:pt modelId="{013EC1A1-0149-7F42-A22B-BD0FC9CC750A}" type="pres">
      <dgm:prSet presAssocID="{F78B87CD-AD03-194E-A40A-259314898E85}" presName="arrowAndChildren" presStyleCnt="0"/>
      <dgm:spPr/>
      <dgm:t>
        <a:bodyPr/>
        <a:lstStyle/>
        <a:p>
          <a:endParaRPr lang="it-IT"/>
        </a:p>
      </dgm:t>
    </dgm:pt>
    <dgm:pt modelId="{20C1D616-24D3-8F40-9497-565FE6E9BC60}" type="pres">
      <dgm:prSet presAssocID="{F78B87CD-AD03-194E-A40A-259314898E85}" presName="parentTextArrow" presStyleLbl="node1" presStyleIdx="3" presStyleCnt="4"/>
      <dgm:spPr/>
      <dgm:t>
        <a:bodyPr/>
        <a:lstStyle/>
        <a:p>
          <a:endParaRPr lang="it-IT"/>
        </a:p>
      </dgm:t>
    </dgm:pt>
  </dgm:ptLst>
  <dgm:cxnLst>
    <dgm:cxn modelId="{BF98D848-4F98-FB47-BA86-FE63042E2BDB}" srcId="{9CD99B8D-F88D-E54C-8024-B45716DF9332}" destId="{85610CD4-D25A-7A49-B0C2-A744037F27C1}" srcOrd="1" destOrd="0" parTransId="{28A613CE-F64A-0247-9482-2615BEA9AD5C}" sibTransId="{2ED2A02C-64FF-F849-9103-D049673F9BD4}"/>
    <dgm:cxn modelId="{D03FAB50-06A4-F54F-8F6D-71D65F7A0373}" type="presOf" srcId="{F78B87CD-AD03-194E-A40A-259314898E85}" destId="{20C1D616-24D3-8F40-9497-565FE6E9BC60}" srcOrd="0" destOrd="0" presId="urn:microsoft.com/office/officeart/2005/8/layout/process4"/>
    <dgm:cxn modelId="{F1564CC9-8F1D-C348-BCB0-A24038C6FC8C}" type="presOf" srcId="{9CD99B8D-F88D-E54C-8024-B45716DF9332}" destId="{E70188BD-EA19-404A-AA43-2E575DEC5461}" srcOrd="0" destOrd="0" presId="urn:microsoft.com/office/officeart/2005/8/layout/process4"/>
    <dgm:cxn modelId="{83388D72-48DB-E14F-93A2-41DA83103E75}" srcId="{9CD99B8D-F88D-E54C-8024-B45716DF9332}" destId="{3B88EA46-13F6-D649-A6B2-DEF63CC48282}" srcOrd="2" destOrd="0" parTransId="{B09F38CA-133B-A643-8753-C0BEE3C155DF}" sibTransId="{231EF0E4-99F0-DE44-9CC3-981CCC2FC63D}"/>
    <dgm:cxn modelId="{8AFB35E8-2463-C646-B34B-5581E1A8377A}" type="presOf" srcId="{85610CD4-D25A-7A49-B0C2-A744037F27C1}" destId="{9C1DEB24-B057-B64A-A7AB-3F533B13DB17}" srcOrd="0" destOrd="0" presId="urn:microsoft.com/office/officeart/2005/8/layout/process4"/>
    <dgm:cxn modelId="{1D1E2AAB-69D8-234C-9CC1-1F99A87EB1F4}" type="presOf" srcId="{3B88EA46-13F6-D649-A6B2-DEF63CC48282}" destId="{1295DE7D-A45A-094F-B689-773A0B10DB6C}" srcOrd="0" destOrd="0" presId="urn:microsoft.com/office/officeart/2005/8/layout/process4"/>
    <dgm:cxn modelId="{898C1108-FF76-B047-B4E7-5918C90F7E67}" type="presOf" srcId="{448778EB-EE18-E949-9DDB-D8EF9A5AFD59}" destId="{D35D364D-CB73-234D-B5DF-A0C617C3C93D}" srcOrd="0" destOrd="0" presId="urn:microsoft.com/office/officeart/2005/8/layout/process4"/>
    <dgm:cxn modelId="{98F11DCA-D140-AD43-8809-1DDCE3B1056D}" srcId="{9CD99B8D-F88D-E54C-8024-B45716DF9332}" destId="{F78B87CD-AD03-194E-A40A-259314898E85}" srcOrd="0" destOrd="0" parTransId="{01D3BBF3-F1F9-C54D-A129-874166BBDAF7}" sibTransId="{CD53F017-4D76-F049-888C-2A7336BBC77E}"/>
    <dgm:cxn modelId="{027CF257-358F-E94C-AF15-30BD2AD5ACE5}" srcId="{9CD99B8D-F88D-E54C-8024-B45716DF9332}" destId="{448778EB-EE18-E949-9DDB-D8EF9A5AFD59}" srcOrd="3" destOrd="0" parTransId="{6B10E2F2-96B0-CD44-A53F-D886A0B96978}" sibTransId="{CBA523F9-2DC5-AC46-89EA-6F857D994F57}"/>
    <dgm:cxn modelId="{C642DEC3-954A-8245-8A83-C2BE28FB52F9}" type="presParOf" srcId="{E70188BD-EA19-404A-AA43-2E575DEC5461}" destId="{C3822BEC-C059-F944-9485-4D86063ABA4F}" srcOrd="0" destOrd="0" presId="urn:microsoft.com/office/officeart/2005/8/layout/process4"/>
    <dgm:cxn modelId="{6D363786-E70E-9B4F-8A2B-91F39D04E45A}" type="presParOf" srcId="{C3822BEC-C059-F944-9485-4D86063ABA4F}" destId="{D35D364D-CB73-234D-B5DF-A0C617C3C93D}" srcOrd="0" destOrd="0" presId="urn:microsoft.com/office/officeart/2005/8/layout/process4"/>
    <dgm:cxn modelId="{3196BB81-66D9-9E4E-A8ED-C99F2969FA57}" type="presParOf" srcId="{E70188BD-EA19-404A-AA43-2E575DEC5461}" destId="{884E5ABF-6101-4442-A895-4026E9B4C268}" srcOrd="1" destOrd="0" presId="urn:microsoft.com/office/officeart/2005/8/layout/process4"/>
    <dgm:cxn modelId="{2B7B15C7-3412-C349-9D12-26D822D89E63}" type="presParOf" srcId="{E70188BD-EA19-404A-AA43-2E575DEC5461}" destId="{9E2AB86D-6FD1-B74D-B01A-E0B8020F1DDA}" srcOrd="2" destOrd="0" presId="urn:microsoft.com/office/officeart/2005/8/layout/process4"/>
    <dgm:cxn modelId="{1865DDFC-A913-7044-9227-1E7FC753CBB6}" type="presParOf" srcId="{9E2AB86D-6FD1-B74D-B01A-E0B8020F1DDA}" destId="{1295DE7D-A45A-094F-B689-773A0B10DB6C}" srcOrd="0" destOrd="0" presId="urn:microsoft.com/office/officeart/2005/8/layout/process4"/>
    <dgm:cxn modelId="{A4D5A519-849C-484E-A8DA-F7D231D42E26}" type="presParOf" srcId="{E70188BD-EA19-404A-AA43-2E575DEC5461}" destId="{CD54E090-4BDC-874D-AC53-07D6AE463E63}" srcOrd="3" destOrd="0" presId="urn:microsoft.com/office/officeart/2005/8/layout/process4"/>
    <dgm:cxn modelId="{56DD0A2C-7239-B44F-9A21-F607BE666432}" type="presParOf" srcId="{E70188BD-EA19-404A-AA43-2E575DEC5461}" destId="{E3D63921-BABD-0C4C-B2B7-DC7A1891FD1D}" srcOrd="4" destOrd="0" presId="urn:microsoft.com/office/officeart/2005/8/layout/process4"/>
    <dgm:cxn modelId="{B97B21E2-F7C0-AD4E-9346-543A71BE79E7}" type="presParOf" srcId="{E3D63921-BABD-0C4C-B2B7-DC7A1891FD1D}" destId="{9C1DEB24-B057-B64A-A7AB-3F533B13DB17}" srcOrd="0" destOrd="0" presId="urn:microsoft.com/office/officeart/2005/8/layout/process4"/>
    <dgm:cxn modelId="{528056C6-BC9C-9743-B57E-95B4F1062049}" type="presParOf" srcId="{E70188BD-EA19-404A-AA43-2E575DEC5461}" destId="{3BECFF56-655C-8B42-8C2E-0C3B198F1B2F}" srcOrd="5" destOrd="0" presId="urn:microsoft.com/office/officeart/2005/8/layout/process4"/>
    <dgm:cxn modelId="{2BB0A5AF-8972-B94F-AE85-4891BAF3B606}" type="presParOf" srcId="{E70188BD-EA19-404A-AA43-2E575DEC5461}" destId="{013EC1A1-0149-7F42-A22B-BD0FC9CC750A}" srcOrd="6" destOrd="0" presId="urn:microsoft.com/office/officeart/2005/8/layout/process4"/>
    <dgm:cxn modelId="{CAC44DB6-45F2-EB4A-A7FE-B1A495E12DFA}" type="presParOf" srcId="{013EC1A1-0149-7F42-A22B-BD0FC9CC750A}" destId="{20C1D616-24D3-8F40-9497-565FE6E9BC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9B737C-96E3-A94A-8782-A56D248B9BCB}" type="doc">
      <dgm:prSet loTypeId="urn:microsoft.com/office/officeart/2008/layout/VerticalCurvedList" loCatId="" qsTypeId="urn:microsoft.com/office/officeart/2005/8/quickstyle/simple3" qsCatId="simple" csTypeId="urn:microsoft.com/office/officeart/2005/8/colors/colorful2" csCatId="colorful" phldr="1"/>
      <dgm:spPr/>
      <dgm:t>
        <a:bodyPr/>
        <a:lstStyle/>
        <a:p>
          <a:endParaRPr lang="it-IT"/>
        </a:p>
      </dgm:t>
    </dgm:pt>
    <dgm:pt modelId="{C2209F33-7812-0744-AE76-A4D03B1D49FB}">
      <dgm:prSet custT="1"/>
      <dgm:spPr/>
      <dgm:t>
        <a:bodyPr/>
        <a:lstStyle/>
        <a:p>
          <a:pPr rtl="0"/>
          <a:r>
            <a:rPr lang="en-GB" sz="1600" b="1" noProof="0" dirty="0" smtClean="0"/>
            <a:t>Strong partnership, in which the participation and financing are almost equally distributed between the three key actors: local government, retailers and property owners</a:t>
          </a:r>
          <a:endParaRPr lang="en-GB" sz="1600" b="1" noProof="0" dirty="0"/>
        </a:p>
      </dgm:t>
    </dgm:pt>
    <dgm:pt modelId="{C2477C7E-E85F-2D43-9646-4173C8139389}" type="parTrans" cxnId="{AFB0FDB9-150D-904C-B447-295B58B500C4}">
      <dgm:prSet/>
      <dgm:spPr/>
      <dgm:t>
        <a:bodyPr/>
        <a:lstStyle/>
        <a:p>
          <a:endParaRPr lang="it-IT"/>
        </a:p>
      </dgm:t>
    </dgm:pt>
    <dgm:pt modelId="{676AA251-31AF-9D4F-99F3-ADFAE57F882B}" type="sibTrans" cxnId="{AFB0FDB9-150D-904C-B447-295B58B500C4}">
      <dgm:prSet/>
      <dgm:spPr/>
      <dgm:t>
        <a:bodyPr/>
        <a:lstStyle/>
        <a:p>
          <a:endParaRPr lang="it-IT"/>
        </a:p>
      </dgm:t>
    </dgm:pt>
    <dgm:pt modelId="{761E89DB-11FE-754E-B0DF-9575FC1A0179}">
      <dgm:prSet custT="1"/>
      <dgm:spPr/>
      <dgm:t>
        <a:bodyPr/>
        <a:lstStyle/>
        <a:p>
          <a:pPr rtl="0"/>
          <a:r>
            <a:rPr lang="en-GB" sz="1600" b="1" noProof="0" dirty="0" smtClean="0"/>
            <a:t>It is a totally voluntary partnership, which may take various forms of organization</a:t>
          </a:r>
          <a:endParaRPr lang="en-GB" sz="1600" b="1" noProof="0" dirty="0"/>
        </a:p>
      </dgm:t>
    </dgm:pt>
    <dgm:pt modelId="{836B032E-63CE-4745-AF01-1DDD7C6935D3}" type="parTrans" cxnId="{F6588E66-A3B4-3547-ACA3-C606D1E15C97}">
      <dgm:prSet/>
      <dgm:spPr/>
      <dgm:t>
        <a:bodyPr/>
        <a:lstStyle/>
        <a:p>
          <a:endParaRPr lang="it-IT"/>
        </a:p>
      </dgm:t>
    </dgm:pt>
    <dgm:pt modelId="{CA884E79-575A-DD4F-AA9F-BC887CD9D4AE}" type="sibTrans" cxnId="{F6588E66-A3B4-3547-ACA3-C606D1E15C97}">
      <dgm:prSet/>
      <dgm:spPr/>
      <dgm:t>
        <a:bodyPr/>
        <a:lstStyle/>
        <a:p>
          <a:endParaRPr lang="it-IT"/>
        </a:p>
      </dgm:t>
    </dgm:pt>
    <dgm:pt modelId="{A4B075BB-10E2-114E-8D72-4E8C3372C624}">
      <dgm:prSet custT="1"/>
      <dgm:spPr/>
      <dgm:t>
        <a:bodyPr/>
        <a:lstStyle/>
        <a:p>
          <a:pPr rtl="0"/>
          <a:r>
            <a:rPr lang="en-GB" sz="1600" b="1" noProof="0" dirty="0" smtClean="0"/>
            <a:t>There is no a specific legislative provision</a:t>
          </a:r>
          <a:endParaRPr lang="en-GB" sz="1600" b="1" noProof="0" dirty="0"/>
        </a:p>
      </dgm:t>
    </dgm:pt>
    <dgm:pt modelId="{03753B40-5143-B84C-B9AC-81805FB7566B}" type="parTrans" cxnId="{61CAF30C-44D1-AD46-98E8-55416B82048A}">
      <dgm:prSet/>
      <dgm:spPr/>
      <dgm:t>
        <a:bodyPr/>
        <a:lstStyle/>
        <a:p>
          <a:endParaRPr lang="it-IT"/>
        </a:p>
      </dgm:t>
    </dgm:pt>
    <dgm:pt modelId="{286CEA2A-98D3-D34F-B0E8-1A5DCF193712}" type="sibTrans" cxnId="{61CAF30C-44D1-AD46-98E8-55416B82048A}">
      <dgm:prSet/>
      <dgm:spPr/>
      <dgm:t>
        <a:bodyPr/>
        <a:lstStyle/>
        <a:p>
          <a:endParaRPr lang="it-IT"/>
        </a:p>
      </dgm:t>
    </dgm:pt>
    <dgm:pt modelId="{286D7F5F-3E1E-034C-AAAF-07D57B7996A2}" type="pres">
      <dgm:prSet presAssocID="{539B737C-96E3-A94A-8782-A56D248B9BCB}" presName="Name0" presStyleCnt="0">
        <dgm:presLayoutVars>
          <dgm:chMax val="7"/>
          <dgm:chPref val="7"/>
          <dgm:dir/>
        </dgm:presLayoutVars>
      </dgm:prSet>
      <dgm:spPr/>
      <dgm:t>
        <a:bodyPr/>
        <a:lstStyle/>
        <a:p>
          <a:endParaRPr lang="it-IT"/>
        </a:p>
      </dgm:t>
    </dgm:pt>
    <dgm:pt modelId="{59C22165-21E5-AB4D-B25E-727FC177DD05}" type="pres">
      <dgm:prSet presAssocID="{539B737C-96E3-A94A-8782-A56D248B9BCB}" presName="Name1" presStyleCnt="0"/>
      <dgm:spPr/>
      <dgm:t>
        <a:bodyPr/>
        <a:lstStyle/>
        <a:p>
          <a:endParaRPr lang="it-IT"/>
        </a:p>
      </dgm:t>
    </dgm:pt>
    <dgm:pt modelId="{F7033ECA-431A-E14F-850C-F5B86A58640A}" type="pres">
      <dgm:prSet presAssocID="{539B737C-96E3-A94A-8782-A56D248B9BCB}" presName="cycle" presStyleCnt="0"/>
      <dgm:spPr/>
      <dgm:t>
        <a:bodyPr/>
        <a:lstStyle/>
        <a:p>
          <a:endParaRPr lang="it-IT"/>
        </a:p>
      </dgm:t>
    </dgm:pt>
    <dgm:pt modelId="{714BCD52-0E37-5841-B277-56F1FFCA4159}" type="pres">
      <dgm:prSet presAssocID="{539B737C-96E3-A94A-8782-A56D248B9BCB}" presName="srcNode" presStyleLbl="node1" presStyleIdx="0" presStyleCnt="3"/>
      <dgm:spPr/>
      <dgm:t>
        <a:bodyPr/>
        <a:lstStyle/>
        <a:p>
          <a:endParaRPr lang="it-IT"/>
        </a:p>
      </dgm:t>
    </dgm:pt>
    <dgm:pt modelId="{7FC91B8F-82D1-9E4B-A18A-87C4AFD1D782}" type="pres">
      <dgm:prSet presAssocID="{539B737C-96E3-A94A-8782-A56D248B9BCB}" presName="conn" presStyleLbl="parChTrans1D2" presStyleIdx="0" presStyleCnt="1"/>
      <dgm:spPr/>
      <dgm:t>
        <a:bodyPr/>
        <a:lstStyle/>
        <a:p>
          <a:endParaRPr lang="it-IT"/>
        </a:p>
      </dgm:t>
    </dgm:pt>
    <dgm:pt modelId="{E215D476-2BF6-C04F-98FE-9DC286247978}" type="pres">
      <dgm:prSet presAssocID="{539B737C-96E3-A94A-8782-A56D248B9BCB}" presName="extraNode" presStyleLbl="node1" presStyleIdx="0" presStyleCnt="3"/>
      <dgm:spPr/>
      <dgm:t>
        <a:bodyPr/>
        <a:lstStyle/>
        <a:p>
          <a:endParaRPr lang="it-IT"/>
        </a:p>
      </dgm:t>
    </dgm:pt>
    <dgm:pt modelId="{035C8E1B-589B-EB49-8F86-14591531F893}" type="pres">
      <dgm:prSet presAssocID="{539B737C-96E3-A94A-8782-A56D248B9BCB}" presName="dstNode" presStyleLbl="node1" presStyleIdx="0" presStyleCnt="3"/>
      <dgm:spPr/>
      <dgm:t>
        <a:bodyPr/>
        <a:lstStyle/>
        <a:p>
          <a:endParaRPr lang="it-IT"/>
        </a:p>
      </dgm:t>
    </dgm:pt>
    <dgm:pt modelId="{695706B3-0588-CA48-8E35-064D08E49B1B}" type="pres">
      <dgm:prSet presAssocID="{C2209F33-7812-0744-AE76-A4D03B1D49FB}" presName="text_1" presStyleLbl="node1" presStyleIdx="0" presStyleCnt="3">
        <dgm:presLayoutVars>
          <dgm:bulletEnabled val="1"/>
        </dgm:presLayoutVars>
      </dgm:prSet>
      <dgm:spPr/>
      <dgm:t>
        <a:bodyPr/>
        <a:lstStyle/>
        <a:p>
          <a:endParaRPr lang="it-IT"/>
        </a:p>
      </dgm:t>
    </dgm:pt>
    <dgm:pt modelId="{C2B844D1-A910-7440-AD7F-5E0AD1968272}" type="pres">
      <dgm:prSet presAssocID="{C2209F33-7812-0744-AE76-A4D03B1D49FB}" presName="accent_1" presStyleCnt="0"/>
      <dgm:spPr/>
      <dgm:t>
        <a:bodyPr/>
        <a:lstStyle/>
        <a:p>
          <a:endParaRPr lang="it-IT"/>
        </a:p>
      </dgm:t>
    </dgm:pt>
    <dgm:pt modelId="{6AFAC2B9-A69D-8A46-BBD7-560E34A335BE}" type="pres">
      <dgm:prSet presAssocID="{C2209F33-7812-0744-AE76-A4D03B1D49FB}" presName="accentRepeatNode" presStyleLbl="solidFgAcc1" presStyleIdx="0" presStyleCnt="3"/>
      <dgm:spPr/>
      <dgm:t>
        <a:bodyPr/>
        <a:lstStyle/>
        <a:p>
          <a:endParaRPr lang="it-IT"/>
        </a:p>
      </dgm:t>
    </dgm:pt>
    <dgm:pt modelId="{CF07D414-C673-104D-A1D8-71381AE40FCA}" type="pres">
      <dgm:prSet presAssocID="{761E89DB-11FE-754E-B0DF-9575FC1A0179}" presName="text_2" presStyleLbl="node1" presStyleIdx="1" presStyleCnt="3">
        <dgm:presLayoutVars>
          <dgm:bulletEnabled val="1"/>
        </dgm:presLayoutVars>
      </dgm:prSet>
      <dgm:spPr/>
      <dgm:t>
        <a:bodyPr/>
        <a:lstStyle/>
        <a:p>
          <a:endParaRPr lang="it-IT"/>
        </a:p>
      </dgm:t>
    </dgm:pt>
    <dgm:pt modelId="{62E3F639-D58A-B846-9BCD-FEA5C5283F80}" type="pres">
      <dgm:prSet presAssocID="{761E89DB-11FE-754E-B0DF-9575FC1A0179}" presName="accent_2" presStyleCnt="0"/>
      <dgm:spPr/>
      <dgm:t>
        <a:bodyPr/>
        <a:lstStyle/>
        <a:p>
          <a:endParaRPr lang="it-IT"/>
        </a:p>
      </dgm:t>
    </dgm:pt>
    <dgm:pt modelId="{31E8E157-3384-B548-8F3C-7D69966D13DF}" type="pres">
      <dgm:prSet presAssocID="{761E89DB-11FE-754E-B0DF-9575FC1A0179}" presName="accentRepeatNode" presStyleLbl="solidFgAcc1" presStyleIdx="1" presStyleCnt="3"/>
      <dgm:spPr/>
      <dgm:t>
        <a:bodyPr/>
        <a:lstStyle/>
        <a:p>
          <a:endParaRPr lang="it-IT"/>
        </a:p>
      </dgm:t>
    </dgm:pt>
    <dgm:pt modelId="{9C662BB3-0A7E-BB47-A539-17B754FC7119}" type="pres">
      <dgm:prSet presAssocID="{A4B075BB-10E2-114E-8D72-4E8C3372C624}" presName="text_3" presStyleLbl="node1" presStyleIdx="2" presStyleCnt="3">
        <dgm:presLayoutVars>
          <dgm:bulletEnabled val="1"/>
        </dgm:presLayoutVars>
      </dgm:prSet>
      <dgm:spPr/>
      <dgm:t>
        <a:bodyPr/>
        <a:lstStyle/>
        <a:p>
          <a:endParaRPr lang="it-IT"/>
        </a:p>
      </dgm:t>
    </dgm:pt>
    <dgm:pt modelId="{DCC59CCC-6154-5141-AA78-B62555422A40}" type="pres">
      <dgm:prSet presAssocID="{A4B075BB-10E2-114E-8D72-4E8C3372C624}" presName="accent_3" presStyleCnt="0"/>
      <dgm:spPr/>
      <dgm:t>
        <a:bodyPr/>
        <a:lstStyle/>
        <a:p>
          <a:endParaRPr lang="it-IT"/>
        </a:p>
      </dgm:t>
    </dgm:pt>
    <dgm:pt modelId="{540C45C3-E174-D34D-8793-23F091D6FF4D}" type="pres">
      <dgm:prSet presAssocID="{A4B075BB-10E2-114E-8D72-4E8C3372C624}" presName="accentRepeatNode" presStyleLbl="solidFgAcc1" presStyleIdx="2" presStyleCnt="3"/>
      <dgm:spPr/>
      <dgm:t>
        <a:bodyPr/>
        <a:lstStyle/>
        <a:p>
          <a:endParaRPr lang="it-IT"/>
        </a:p>
      </dgm:t>
    </dgm:pt>
  </dgm:ptLst>
  <dgm:cxnLst>
    <dgm:cxn modelId="{D913996E-89EB-AF4B-BA45-33AC5ED38FAF}" type="presOf" srcId="{761E89DB-11FE-754E-B0DF-9575FC1A0179}" destId="{CF07D414-C673-104D-A1D8-71381AE40FCA}" srcOrd="0" destOrd="0" presId="urn:microsoft.com/office/officeart/2008/layout/VerticalCurvedList"/>
    <dgm:cxn modelId="{AFB0FDB9-150D-904C-B447-295B58B500C4}" srcId="{539B737C-96E3-A94A-8782-A56D248B9BCB}" destId="{C2209F33-7812-0744-AE76-A4D03B1D49FB}" srcOrd="0" destOrd="0" parTransId="{C2477C7E-E85F-2D43-9646-4173C8139389}" sibTransId="{676AA251-31AF-9D4F-99F3-ADFAE57F882B}"/>
    <dgm:cxn modelId="{61CAF30C-44D1-AD46-98E8-55416B82048A}" srcId="{539B737C-96E3-A94A-8782-A56D248B9BCB}" destId="{A4B075BB-10E2-114E-8D72-4E8C3372C624}" srcOrd="2" destOrd="0" parTransId="{03753B40-5143-B84C-B9AC-81805FB7566B}" sibTransId="{286CEA2A-98D3-D34F-B0E8-1A5DCF193712}"/>
    <dgm:cxn modelId="{F6588E66-A3B4-3547-ACA3-C606D1E15C97}" srcId="{539B737C-96E3-A94A-8782-A56D248B9BCB}" destId="{761E89DB-11FE-754E-B0DF-9575FC1A0179}" srcOrd="1" destOrd="0" parTransId="{836B032E-63CE-4745-AF01-1DDD7C6935D3}" sibTransId="{CA884E79-575A-DD4F-AA9F-BC887CD9D4AE}"/>
    <dgm:cxn modelId="{38A3FBB6-8D56-7C46-873D-6DA15DE85D8D}" type="presOf" srcId="{A4B075BB-10E2-114E-8D72-4E8C3372C624}" destId="{9C662BB3-0A7E-BB47-A539-17B754FC7119}" srcOrd="0" destOrd="0" presId="urn:microsoft.com/office/officeart/2008/layout/VerticalCurvedList"/>
    <dgm:cxn modelId="{C3BE160E-0433-E045-9ACC-D0E3DF880E88}" type="presOf" srcId="{676AA251-31AF-9D4F-99F3-ADFAE57F882B}" destId="{7FC91B8F-82D1-9E4B-A18A-87C4AFD1D782}" srcOrd="0" destOrd="0" presId="urn:microsoft.com/office/officeart/2008/layout/VerticalCurvedList"/>
    <dgm:cxn modelId="{2015AD0A-7D6A-BE48-9792-87748D8EF45B}" type="presOf" srcId="{539B737C-96E3-A94A-8782-A56D248B9BCB}" destId="{286D7F5F-3E1E-034C-AAAF-07D57B7996A2}" srcOrd="0" destOrd="0" presId="urn:microsoft.com/office/officeart/2008/layout/VerticalCurvedList"/>
    <dgm:cxn modelId="{5568CC27-B133-2C49-B230-E49413FD8A2C}" type="presOf" srcId="{C2209F33-7812-0744-AE76-A4D03B1D49FB}" destId="{695706B3-0588-CA48-8E35-064D08E49B1B}" srcOrd="0" destOrd="0" presId="urn:microsoft.com/office/officeart/2008/layout/VerticalCurvedList"/>
    <dgm:cxn modelId="{B2BD4D01-AC1D-514A-9EE7-C08A6ED61E67}" type="presParOf" srcId="{286D7F5F-3E1E-034C-AAAF-07D57B7996A2}" destId="{59C22165-21E5-AB4D-B25E-727FC177DD05}" srcOrd="0" destOrd="0" presId="urn:microsoft.com/office/officeart/2008/layout/VerticalCurvedList"/>
    <dgm:cxn modelId="{B5C2309A-E64E-C143-8F84-4027FE94D69C}" type="presParOf" srcId="{59C22165-21E5-AB4D-B25E-727FC177DD05}" destId="{F7033ECA-431A-E14F-850C-F5B86A58640A}" srcOrd="0" destOrd="0" presId="urn:microsoft.com/office/officeart/2008/layout/VerticalCurvedList"/>
    <dgm:cxn modelId="{B24D18F1-D2D0-F441-B0C3-D86CA9C39253}" type="presParOf" srcId="{F7033ECA-431A-E14F-850C-F5B86A58640A}" destId="{714BCD52-0E37-5841-B277-56F1FFCA4159}" srcOrd="0" destOrd="0" presId="urn:microsoft.com/office/officeart/2008/layout/VerticalCurvedList"/>
    <dgm:cxn modelId="{2F72BCED-E87D-E44E-BF49-6C8787EE6037}" type="presParOf" srcId="{F7033ECA-431A-E14F-850C-F5B86A58640A}" destId="{7FC91B8F-82D1-9E4B-A18A-87C4AFD1D782}" srcOrd="1" destOrd="0" presId="urn:microsoft.com/office/officeart/2008/layout/VerticalCurvedList"/>
    <dgm:cxn modelId="{BE74794E-57DF-C545-BD0C-9A637236294E}" type="presParOf" srcId="{F7033ECA-431A-E14F-850C-F5B86A58640A}" destId="{E215D476-2BF6-C04F-98FE-9DC286247978}" srcOrd="2" destOrd="0" presId="urn:microsoft.com/office/officeart/2008/layout/VerticalCurvedList"/>
    <dgm:cxn modelId="{DDB771F3-2D34-DD46-B5F4-1C87B485DE62}" type="presParOf" srcId="{F7033ECA-431A-E14F-850C-F5B86A58640A}" destId="{035C8E1B-589B-EB49-8F86-14591531F893}" srcOrd="3" destOrd="0" presId="urn:microsoft.com/office/officeart/2008/layout/VerticalCurvedList"/>
    <dgm:cxn modelId="{B3390972-426F-EC4F-B77B-73029C96DFFD}" type="presParOf" srcId="{59C22165-21E5-AB4D-B25E-727FC177DD05}" destId="{695706B3-0588-CA48-8E35-064D08E49B1B}" srcOrd="1" destOrd="0" presId="urn:microsoft.com/office/officeart/2008/layout/VerticalCurvedList"/>
    <dgm:cxn modelId="{F724BC71-6A50-C841-BC22-2EF9CFA4293B}" type="presParOf" srcId="{59C22165-21E5-AB4D-B25E-727FC177DD05}" destId="{C2B844D1-A910-7440-AD7F-5E0AD1968272}" srcOrd="2" destOrd="0" presId="urn:microsoft.com/office/officeart/2008/layout/VerticalCurvedList"/>
    <dgm:cxn modelId="{B918DE29-CECD-1640-9D6E-ECF1D4526B80}" type="presParOf" srcId="{C2B844D1-A910-7440-AD7F-5E0AD1968272}" destId="{6AFAC2B9-A69D-8A46-BBD7-560E34A335BE}" srcOrd="0" destOrd="0" presId="urn:microsoft.com/office/officeart/2008/layout/VerticalCurvedList"/>
    <dgm:cxn modelId="{15CA2D65-07B4-914A-A7A3-766EF747C686}" type="presParOf" srcId="{59C22165-21E5-AB4D-B25E-727FC177DD05}" destId="{CF07D414-C673-104D-A1D8-71381AE40FCA}" srcOrd="3" destOrd="0" presId="urn:microsoft.com/office/officeart/2008/layout/VerticalCurvedList"/>
    <dgm:cxn modelId="{797C5FE4-352D-1441-9A18-3F478EA8613B}" type="presParOf" srcId="{59C22165-21E5-AB4D-B25E-727FC177DD05}" destId="{62E3F639-D58A-B846-9BCD-FEA5C5283F80}" srcOrd="4" destOrd="0" presId="urn:microsoft.com/office/officeart/2008/layout/VerticalCurvedList"/>
    <dgm:cxn modelId="{C8FBEA7A-4388-3F44-8FCF-702E5342EAAB}" type="presParOf" srcId="{62E3F639-D58A-B846-9BCD-FEA5C5283F80}" destId="{31E8E157-3384-B548-8F3C-7D69966D13DF}" srcOrd="0" destOrd="0" presId="urn:microsoft.com/office/officeart/2008/layout/VerticalCurvedList"/>
    <dgm:cxn modelId="{EC474F34-75E4-CF42-B052-8C21A2E24979}" type="presParOf" srcId="{59C22165-21E5-AB4D-B25E-727FC177DD05}" destId="{9C662BB3-0A7E-BB47-A539-17B754FC7119}" srcOrd="5" destOrd="0" presId="urn:microsoft.com/office/officeart/2008/layout/VerticalCurvedList"/>
    <dgm:cxn modelId="{E4DD898E-A260-554A-8753-CEBF6607891C}" type="presParOf" srcId="{59C22165-21E5-AB4D-B25E-727FC177DD05}" destId="{DCC59CCC-6154-5141-AA78-B62555422A40}" srcOrd="6" destOrd="0" presId="urn:microsoft.com/office/officeart/2008/layout/VerticalCurvedList"/>
    <dgm:cxn modelId="{FEE3E0B7-0CD2-D14B-B421-D7B65897F8C7}" type="presParOf" srcId="{DCC59CCC-6154-5141-AA78-B62555422A40}" destId="{540C45C3-E174-D34D-8793-23F091D6FF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CFF78D-86A7-7D45-B00E-2DB74B7F409B}" type="doc">
      <dgm:prSet loTypeId="urn:microsoft.com/office/officeart/2008/layout/VerticalCurvedList" loCatId="" qsTypeId="urn:microsoft.com/office/officeart/2005/8/quickstyle/simple3" qsCatId="simple" csTypeId="urn:microsoft.com/office/officeart/2005/8/colors/accent1_2" csCatId="accent1" phldr="1"/>
      <dgm:spPr/>
      <dgm:t>
        <a:bodyPr/>
        <a:lstStyle/>
        <a:p>
          <a:endParaRPr lang="it-IT"/>
        </a:p>
      </dgm:t>
    </dgm:pt>
    <dgm:pt modelId="{CD246F40-2DDA-CA44-BC5F-B785DEA06358}">
      <dgm:prSet custT="1"/>
      <dgm:spPr/>
      <dgm:t>
        <a:bodyPr/>
        <a:lstStyle/>
        <a:p>
          <a:pPr rtl="0"/>
          <a:r>
            <a:rPr lang="en-US" sz="1800" b="1" dirty="0" smtClean="0"/>
            <a:t>Located in the middle of Sweden, approximately 100 km from Stockholm</a:t>
          </a:r>
          <a:endParaRPr lang="en-US" sz="1800" b="1" dirty="0"/>
        </a:p>
      </dgm:t>
    </dgm:pt>
    <dgm:pt modelId="{4409EA87-EC44-0D42-95C1-E55286BDB337}" type="parTrans" cxnId="{880B970F-7B53-114B-B293-2415C63567EA}">
      <dgm:prSet/>
      <dgm:spPr/>
      <dgm:t>
        <a:bodyPr/>
        <a:lstStyle/>
        <a:p>
          <a:endParaRPr lang="it-IT"/>
        </a:p>
      </dgm:t>
    </dgm:pt>
    <dgm:pt modelId="{778034BA-3339-C04F-9A2A-DB29E4C3750A}" type="sibTrans" cxnId="{880B970F-7B53-114B-B293-2415C63567EA}">
      <dgm:prSet/>
      <dgm:spPr/>
      <dgm:t>
        <a:bodyPr/>
        <a:lstStyle/>
        <a:p>
          <a:endParaRPr lang="it-IT"/>
        </a:p>
      </dgm:t>
    </dgm:pt>
    <dgm:pt modelId="{4FCFD4AD-2469-A84D-BB74-F2D6B5DFDC68}">
      <dgm:prSet custT="1"/>
      <dgm:spPr/>
      <dgm:t>
        <a:bodyPr/>
        <a:lstStyle/>
        <a:p>
          <a:pPr rtl="0"/>
          <a:r>
            <a:rPr lang="en-US" sz="1800" b="1" dirty="0" smtClean="0"/>
            <a:t>136.000 inhabitants </a:t>
          </a:r>
          <a:endParaRPr lang="en-US" sz="1800" b="1" dirty="0"/>
        </a:p>
      </dgm:t>
    </dgm:pt>
    <dgm:pt modelId="{76363F88-5C52-5345-8B63-86F152DBE478}" type="parTrans" cxnId="{B24318E5-567E-6647-8650-457AA4C75FB5}">
      <dgm:prSet/>
      <dgm:spPr/>
      <dgm:t>
        <a:bodyPr/>
        <a:lstStyle/>
        <a:p>
          <a:endParaRPr lang="it-IT"/>
        </a:p>
      </dgm:t>
    </dgm:pt>
    <dgm:pt modelId="{F59D2C47-276E-5946-8B9D-AEF7775A1A4B}" type="sibTrans" cxnId="{B24318E5-567E-6647-8650-457AA4C75FB5}">
      <dgm:prSet/>
      <dgm:spPr/>
      <dgm:t>
        <a:bodyPr/>
        <a:lstStyle/>
        <a:p>
          <a:endParaRPr lang="it-IT"/>
        </a:p>
      </dgm:t>
    </dgm:pt>
    <dgm:pt modelId="{80D07CBF-2DF6-1D44-A2E6-90C79E2EEE99}">
      <dgm:prSet custT="1"/>
      <dgm:spPr/>
      <dgm:t>
        <a:bodyPr/>
        <a:lstStyle/>
        <a:p>
          <a:pPr rtl="0"/>
          <a:r>
            <a:rPr lang="en-GB" sz="1800" b="1" dirty="0" smtClean="0"/>
            <a:t>The Town Centre is closed in a specific space characterized by a total retail surface area of 110.000 squared meters</a:t>
          </a:r>
          <a:endParaRPr lang="en-GB" sz="1800" b="1" dirty="0"/>
        </a:p>
      </dgm:t>
    </dgm:pt>
    <dgm:pt modelId="{0B72D443-78BF-824B-A610-474E3167FD0D}" type="parTrans" cxnId="{78AE0B69-D504-4342-9790-646B49313FC8}">
      <dgm:prSet/>
      <dgm:spPr/>
      <dgm:t>
        <a:bodyPr/>
        <a:lstStyle/>
        <a:p>
          <a:endParaRPr lang="it-IT"/>
        </a:p>
      </dgm:t>
    </dgm:pt>
    <dgm:pt modelId="{BCB12C0A-2444-0842-B12D-0E28674C88CF}" type="sibTrans" cxnId="{78AE0B69-D504-4342-9790-646B49313FC8}">
      <dgm:prSet/>
      <dgm:spPr/>
      <dgm:t>
        <a:bodyPr/>
        <a:lstStyle/>
        <a:p>
          <a:endParaRPr lang="it-IT"/>
        </a:p>
      </dgm:t>
    </dgm:pt>
    <dgm:pt modelId="{A96654B7-7D2C-8540-8BBA-DD61091942DA}">
      <dgm:prSet custT="1"/>
      <dgm:spPr/>
      <dgm:t>
        <a:bodyPr/>
        <a:lstStyle/>
        <a:p>
          <a:pPr rtl="0"/>
          <a:r>
            <a:rPr lang="en-GB" sz="1800" b="1" dirty="0" smtClean="0"/>
            <a:t>The creation of Town Centre Management (TCM) scheme began in 1995</a:t>
          </a:r>
          <a:endParaRPr lang="en-GB" sz="1800" b="1" dirty="0"/>
        </a:p>
      </dgm:t>
    </dgm:pt>
    <dgm:pt modelId="{BDFA7257-7F45-3E43-8F2F-98E39AB5335F}" type="parTrans" cxnId="{BD63A3EA-265D-754C-BB6A-F1AF10D6DCE9}">
      <dgm:prSet/>
      <dgm:spPr/>
      <dgm:t>
        <a:bodyPr/>
        <a:lstStyle/>
        <a:p>
          <a:endParaRPr lang="it-IT"/>
        </a:p>
      </dgm:t>
    </dgm:pt>
    <dgm:pt modelId="{70DC553F-B2B1-5441-A27D-6D5092CAD53F}" type="sibTrans" cxnId="{BD63A3EA-265D-754C-BB6A-F1AF10D6DCE9}">
      <dgm:prSet/>
      <dgm:spPr/>
      <dgm:t>
        <a:bodyPr/>
        <a:lstStyle/>
        <a:p>
          <a:endParaRPr lang="it-IT"/>
        </a:p>
      </dgm:t>
    </dgm:pt>
    <dgm:pt modelId="{4C3D7FA4-40F9-8A4B-A8C3-C98C31EB7B74}">
      <dgm:prSet custT="1"/>
      <dgm:spPr/>
      <dgm:t>
        <a:bodyPr/>
        <a:lstStyle/>
        <a:p>
          <a:pPr rtl="0"/>
          <a:r>
            <a:rPr lang="en-GB" sz="1800" b="1" dirty="0" smtClean="0"/>
            <a:t>1997 saw the creation the </a:t>
          </a:r>
          <a:r>
            <a:rPr lang="en-GB" sz="1800" b="1" dirty="0" err="1" smtClean="0"/>
            <a:t>Västerås</a:t>
          </a:r>
          <a:r>
            <a:rPr lang="en-GB" sz="1800" b="1" dirty="0" smtClean="0"/>
            <a:t> </a:t>
          </a:r>
          <a:r>
            <a:rPr lang="en-GB" sz="1800" b="1" dirty="0" err="1" smtClean="0"/>
            <a:t>Citysamverkan</a:t>
          </a:r>
          <a:endParaRPr lang="en-GB" sz="1800" b="1" dirty="0"/>
        </a:p>
      </dgm:t>
    </dgm:pt>
    <dgm:pt modelId="{4A7C9767-2392-7A40-AC02-6915B0319D6D}" type="parTrans" cxnId="{06BC1FF6-38FC-6041-9210-CD514AB9E2D7}">
      <dgm:prSet/>
      <dgm:spPr/>
      <dgm:t>
        <a:bodyPr/>
        <a:lstStyle/>
        <a:p>
          <a:endParaRPr lang="it-IT"/>
        </a:p>
      </dgm:t>
    </dgm:pt>
    <dgm:pt modelId="{7535D6C9-D283-4D47-A525-4B4903B6C705}" type="sibTrans" cxnId="{06BC1FF6-38FC-6041-9210-CD514AB9E2D7}">
      <dgm:prSet/>
      <dgm:spPr/>
      <dgm:t>
        <a:bodyPr/>
        <a:lstStyle/>
        <a:p>
          <a:endParaRPr lang="it-IT"/>
        </a:p>
      </dgm:t>
    </dgm:pt>
    <dgm:pt modelId="{E5BA84F4-F20E-544A-9E94-81144DFC7E52}" type="pres">
      <dgm:prSet presAssocID="{3FCFF78D-86A7-7D45-B00E-2DB74B7F409B}" presName="Name0" presStyleCnt="0">
        <dgm:presLayoutVars>
          <dgm:chMax val="7"/>
          <dgm:chPref val="7"/>
          <dgm:dir/>
        </dgm:presLayoutVars>
      </dgm:prSet>
      <dgm:spPr/>
      <dgm:t>
        <a:bodyPr/>
        <a:lstStyle/>
        <a:p>
          <a:endParaRPr lang="it-IT"/>
        </a:p>
      </dgm:t>
    </dgm:pt>
    <dgm:pt modelId="{07927341-244A-6A49-B7CC-45DEB1F68ADB}" type="pres">
      <dgm:prSet presAssocID="{3FCFF78D-86A7-7D45-B00E-2DB74B7F409B}" presName="Name1" presStyleCnt="0"/>
      <dgm:spPr/>
      <dgm:t>
        <a:bodyPr/>
        <a:lstStyle/>
        <a:p>
          <a:endParaRPr lang="it-IT"/>
        </a:p>
      </dgm:t>
    </dgm:pt>
    <dgm:pt modelId="{3596ED5E-BC4D-AB4D-B21F-E65AB557F8FD}" type="pres">
      <dgm:prSet presAssocID="{3FCFF78D-86A7-7D45-B00E-2DB74B7F409B}" presName="cycle" presStyleCnt="0"/>
      <dgm:spPr/>
      <dgm:t>
        <a:bodyPr/>
        <a:lstStyle/>
        <a:p>
          <a:endParaRPr lang="it-IT"/>
        </a:p>
      </dgm:t>
    </dgm:pt>
    <dgm:pt modelId="{F6F14A8B-F2D4-CD48-8CFE-CD19750C85F6}" type="pres">
      <dgm:prSet presAssocID="{3FCFF78D-86A7-7D45-B00E-2DB74B7F409B}" presName="srcNode" presStyleLbl="node1" presStyleIdx="0" presStyleCnt="5"/>
      <dgm:spPr/>
      <dgm:t>
        <a:bodyPr/>
        <a:lstStyle/>
        <a:p>
          <a:endParaRPr lang="it-IT"/>
        </a:p>
      </dgm:t>
    </dgm:pt>
    <dgm:pt modelId="{8D861B83-A51B-7C4B-A5C4-13471A68A318}" type="pres">
      <dgm:prSet presAssocID="{3FCFF78D-86A7-7D45-B00E-2DB74B7F409B}" presName="conn" presStyleLbl="parChTrans1D2" presStyleIdx="0" presStyleCnt="1"/>
      <dgm:spPr/>
      <dgm:t>
        <a:bodyPr/>
        <a:lstStyle/>
        <a:p>
          <a:endParaRPr lang="it-IT"/>
        </a:p>
      </dgm:t>
    </dgm:pt>
    <dgm:pt modelId="{08194EF2-CD46-9C4B-9323-CB8A9A9AD6A8}" type="pres">
      <dgm:prSet presAssocID="{3FCFF78D-86A7-7D45-B00E-2DB74B7F409B}" presName="extraNode" presStyleLbl="node1" presStyleIdx="0" presStyleCnt="5"/>
      <dgm:spPr/>
      <dgm:t>
        <a:bodyPr/>
        <a:lstStyle/>
        <a:p>
          <a:endParaRPr lang="it-IT"/>
        </a:p>
      </dgm:t>
    </dgm:pt>
    <dgm:pt modelId="{527E76C6-9C03-5B42-A722-09AEC94FD153}" type="pres">
      <dgm:prSet presAssocID="{3FCFF78D-86A7-7D45-B00E-2DB74B7F409B}" presName="dstNode" presStyleLbl="node1" presStyleIdx="0" presStyleCnt="5"/>
      <dgm:spPr/>
      <dgm:t>
        <a:bodyPr/>
        <a:lstStyle/>
        <a:p>
          <a:endParaRPr lang="it-IT"/>
        </a:p>
      </dgm:t>
    </dgm:pt>
    <dgm:pt modelId="{E0AB21D8-61EB-174B-9B58-D947EB227C93}" type="pres">
      <dgm:prSet presAssocID="{CD246F40-2DDA-CA44-BC5F-B785DEA06358}" presName="text_1" presStyleLbl="node1" presStyleIdx="0" presStyleCnt="5">
        <dgm:presLayoutVars>
          <dgm:bulletEnabled val="1"/>
        </dgm:presLayoutVars>
      </dgm:prSet>
      <dgm:spPr/>
      <dgm:t>
        <a:bodyPr/>
        <a:lstStyle/>
        <a:p>
          <a:endParaRPr lang="it-IT"/>
        </a:p>
      </dgm:t>
    </dgm:pt>
    <dgm:pt modelId="{6F114A0D-8D13-DE47-9AB7-DB1A55D984FE}" type="pres">
      <dgm:prSet presAssocID="{CD246F40-2DDA-CA44-BC5F-B785DEA06358}" presName="accent_1" presStyleCnt="0"/>
      <dgm:spPr/>
      <dgm:t>
        <a:bodyPr/>
        <a:lstStyle/>
        <a:p>
          <a:endParaRPr lang="it-IT"/>
        </a:p>
      </dgm:t>
    </dgm:pt>
    <dgm:pt modelId="{F26AE5CA-5117-7147-A952-C23F8DEAE308}" type="pres">
      <dgm:prSet presAssocID="{CD246F40-2DDA-CA44-BC5F-B785DEA06358}" presName="accentRepeatNode" presStyleLbl="solidFgAcc1" presStyleIdx="0" presStyleCnt="5"/>
      <dgm:spPr/>
      <dgm:t>
        <a:bodyPr/>
        <a:lstStyle/>
        <a:p>
          <a:endParaRPr lang="it-IT"/>
        </a:p>
      </dgm:t>
    </dgm:pt>
    <dgm:pt modelId="{387692FF-AE8E-F848-9D7D-EDFD819FF0C6}" type="pres">
      <dgm:prSet presAssocID="{4FCFD4AD-2469-A84D-BB74-F2D6B5DFDC68}" presName="text_2" presStyleLbl="node1" presStyleIdx="1" presStyleCnt="5">
        <dgm:presLayoutVars>
          <dgm:bulletEnabled val="1"/>
        </dgm:presLayoutVars>
      </dgm:prSet>
      <dgm:spPr/>
      <dgm:t>
        <a:bodyPr/>
        <a:lstStyle/>
        <a:p>
          <a:endParaRPr lang="it-IT"/>
        </a:p>
      </dgm:t>
    </dgm:pt>
    <dgm:pt modelId="{2491DE69-585E-0A4F-8A45-3AE0B560FB2C}" type="pres">
      <dgm:prSet presAssocID="{4FCFD4AD-2469-A84D-BB74-F2D6B5DFDC68}" presName="accent_2" presStyleCnt="0"/>
      <dgm:spPr/>
      <dgm:t>
        <a:bodyPr/>
        <a:lstStyle/>
        <a:p>
          <a:endParaRPr lang="it-IT"/>
        </a:p>
      </dgm:t>
    </dgm:pt>
    <dgm:pt modelId="{3DA48C32-5580-1247-BB91-D1D3F2BA60D4}" type="pres">
      <dgm:prSet presAssocID="{4FCFD4AD-2469-A84D-BB74-F2D6B5DFDC68}" presName="accentRepeatNode" presStyleLbl="solidFgAcc1" presStyleIdx="1" presStyleCnt="5"/>
      <dgm:spPr/>
      <dgm:t>
        <a:bodyPr/>
        <a:lstStyle/>
        <a:p>
          <a:endParaRPr lang="it-IT"/>
        </a:p>
      </dgm:t>
    </dgm:pt>
    <dgm:pt modelId="{077CF7B3-38CA-5644-B6D0-07102D0AC5EE}" type="pres">
      <dgm:prSet presAssocID="{80D07CBF-2DF6-1D44-A2E6-90C79E2EEE99}" presName="text_3" presStyleLbl="node1" presStyleIdx="2" presStyleCnt="5">
        <dgm:presLayoutVars>
          <dgm:bulletEnabled val="1"/>
        </dgm:presLayoutVars>
      </dgm:prSet>
      <dgm:spPr/>
      <dgm:t>
        <a:bodyPr/>
        <a:lstStyle/>
        <a:p>
          <a:endParaRPr lang="it-IT"/>
        </a:p>
      </dgm:t>
    </dgm:pt>
    <dgm:pt modelId="{1CD97DA4-3A6C-604C-B132-3DC12F21427F}" type="pres">
      <dgm:prSet presAssocID="{80D07CBF-2DF6-1D44-A2E6-90C79E2EEE99}" presName="accent_3" presStyleCnt="0"/>
      <dgm:spPr/>
      <dgm:t>
        <a:bodyPr/>
        <a:lstStyle/>
        <a:p>
          <a:endParaRPr lang="it-IT"/>
        </a:p>
      </dgm:t>
    </dgm:pt>
    <dgm:pt modelId="{DA0E0333-33B1-3843-B2A8-6E5B6084E185}" type="pres">
      <dgm:prSet presAssocID="{80D07CBF-2DF6-1D44-A2E6-90C79E2EEE99}" presName="accentRepeatNode" presStyleLbl="solidFgAcc1" presStyleIdx="2" presStyleCnt="5"/>
      <dgm:spPr/>
      <dgm:t>
        <a:bodyPr/>
        <a:lstStyle/>
        <a:p>
          <a:endParaRPr lang="it-IT"/>
        </a:p>
      </dgm:t>
    </dgm:pt>
    <dgm:pt modelId="{3A9EAFED-3112-6647-9256-DEEBE9E79366}" type="pres">
      <dgm:prSet presAssocID="{A96654B7-7D2C-8540-8BBA-DD61091942DA}" presName="text_4" presStyleLbl="node1" presStyleIdx="3" presStyleCnt="5">
        <dgm:presLayoutVars>
          <dgm:bulletEnabled val="1"/>
        </dgm:presLayoutVars>
      </dgm:prSet>
      <dgm:spPr/>
      <dgm:t>
        <a:bodyPr/>
        <a:lstStyle/>
        <a:p>
          <a:endParaRPr lang="it-IT"/>
        </a:p>
      </dgm:t>
    </dgm:pt>
    <dgm:pt modelId="{0BB61CB0-CB88-1C43-822E-FF9E77F68CF3}" type="pres">
      <dgm:prSet presAssocID="{A96654B7-7D2C-8540-8BBA-DD61091942DA}" presName="accent_4" presStyleCnt="0"/>
      <dgm:spPr/>
      <dgm:t>
        <a:bodyPr/>
        <a:lstStyle/>
        <a:p>
          <a:endParaRPr lang="it-IT"/>
        </a:p>
      </dgm:t>
    </dgm:pt>
    <dgm:pt modelId="{5DB65E79-3443-5D47-BA41-8574EEA796DC}" type="pres">
      <dgm:prSet presAssocID="{A96654B7-7D2C-8540-8BBA-DD61091942DA}" presName="accentRepeatNode" presStyleLbl="solidFgAcc1" presStyleIdx="3" presStyleCnt="5"/>
      <dgm:spPr/>
      <dgm:t>
        <a:bodyPr/>
        <a:lstStyle/>
        <a:p>
          <a:endParaRPr lang="it-IT"/>
        </a:p>
      </dgm:t>
    </dgm:pt>
    <dgm:pt modelId="{C1D408EE-BDA8-AC42-BA5E-9456CAACD7C1}" type="pres">
      <dgm:prSet presAssocID="{4C3D7FA4-40F9-8A4B-A8C3-C98C31EB7B74}" presName="text_5" presStyleLbl="node1" presStyleIdx="4" presStyleCnt="5">
        <dgm:presLayoutVars>
          <dgm:bulletEnabled val="1"/>
        </dgm:presLayoutVars>
      </dgm:prSet>
      <dgm:spPr/>
      <dgm:t>
        <a:bodyPr/>
        <a:lstStyle/>
        <a:p>
          <a:endParaRPr lang="it-IT"/>
        </a:p>
      </dgm:t>
    </dgm:pt>
    <dgm:pt modelId="{2BAFA3F2-61B5-9A4A-B9EE-A6BE3D1CDC9A}" type="pres">
      <dgm:prSet presAssocID="{4C3D7FA4-40F9-8A4B-A8C3-C98C31EB7B74}" presName="accent_5" presStyleCnt="0"/>
      <dgm:spPr/>
      <dgm:t>
        <a:bodyPr/>
        <a:lstStyle/>
        <a:p>
          <a:endParaRPr lang="it-IT"/>
        </a:p>
      </dgm:t>
    </dgm:pt>
    <dgm:pt modelId="{C77A9158-093D-944A-A447-D595E58648AB}" type="pres">
      <dgm:prSet presAssocID="{4C3D7FA4-40F9-8A4B-A8C3-C98C31EB7B74}" presName="accentRepeatNode" presStyleLbl="solidFgAcc1" presStyleIdx="4" presStyleCnt="5"/>
      <dgm:spPr/>
      <dgm:t>
        <a:bodyPr/>
        <a:lstStyle/>
        <a:p>
          <a:endParaRPr lang="it-IT"/>
        </a:p>
      </dgm:t>
    </dgm:pt>
  </dgm:ptLst>
  <dgm:cxnLst>
    <dgm:cxn modelId="{A5CB495F-949A-8F47-8548-5509C155F6B0}" type="presOf" srcId="{4FCFD4AD-2469-A84D-BB74-F2D6B5DFDC68}" destId="{387692FF-AE8E-F848-9D7D-EDFD819FF0C6}" srcOrd="0" destOrd="0" presId="urn:microsoft.com/office/officeart/2008/layout/VerticalCurvedList"/>
    <dgm:cxn modelId="{725A3205-D7E5-614A-8E50-0E9651C386F8}" type="presOf" srcId="{778034BA-3339-C04F-9A2A-DB29E4C3750A}" destId="{8D861B83-A51B-7C4B-A5C4-13471A68A318}" srcOrd="0" destOrd="0" presId="urn:microsoft.com/office/officeart/2008/layout/VerticalCurvedList"/>
    <dgm:cxn modelId="{06BC1FF6-38FC-6041-9210-CD514AB9E2D7}" srcId="{3FCFF78D-86A7-7D45-B00E-2DB74B7F409B}" destId="{4C3D7FA4-40F9-8A4B-A8C3-C98C31EB7B74}" srcOrd="4" destOrd="0" parTransId="{4A7C9767-2392-7A40-AC02-6915B0319D6D}" sibTransId="{7535D6C9-D283-4D47-A525-4B4903B6C705}"/>
    <dgm:cxn modelId="{B24318E5-567E-6647-8650-457AA4C75FB5}" srcId="{3FCFF78D-86A7-7D45-B00E-2DB74B7F409B}" destId="{4FCFD4AD-2469-A84D-BB74-F2D6B5DFDC68}" srcOrd="1" destOrd="0" parTransId="{76363F88-5C52-5345-8B63-86F152DBE478}" sibTransId="{F59D2C47-276E-5946-8B9D-AEF7775A1A4B}"/>
    <dgm:cxn modelId="{11CB56BA-E149-F24F-ADF5-71AF2EE2A76C}" type="presOf" srcId="{A96654B7-7D2C-8540-8BBA-DD61091942DA}" destId="{3A9EAFED-3112-6647-9256-DEEBE9E79366}" srcOrd="0" destOrd="0" presId="urn:microsoft.com/office/officeart/2008/layout/VerticalCurvedList"/>
    <dgm:cxn modelId="{3C1B0439-77ED-FA42-9AE5-7763588B2F58}" type="presOf" srcId="{4C3D7FA4-40F9-8A4B-A8C3-C98C31EB7B74}" destId="{C1D408EE-BDA8-AC42-BA5E-9456CAACD7C1}" srcOrd="0" destOrd="0" presId="urn:microsoft.com/office/officeart/2008/layout/VerticalCurvedList"/>
    <dgm:cxn modelId="{BD63A3EA-265D-754C-BB6A-F1AF10D6DCE9}" srcId="{3FCFF78D-86A7-7D45-B00E-2DB74B7F409B}" destId="{A96654B7-7D2C-8540-8BBA-DD61091942DA}" srcOrd="3" destOrd="0" parTransId="{BDFA7257-7F45-3E43-8F2F-98E39AB5335F}" sibTransId="{70DC553F-B2B1-5441-A27D-6D5092CAD53F}"/>
    <dgm:cxn modelId="{78AE0B69-D504-4342-9790-646B49313FC8}" srcId="{3FCFF78D-86A7-7D45-B00E-2DB74B7F409B}" destId="{80D07CBF-2DF6-1D44-A2E6-90C79E2EEE99}" srcOrd="2" destOrd="0" parTransId="{0B72D443-78BF-824B-A610-474E3167FD0D}" sibTransId="{BCB12C0A-2444-0842-B12D-0E28674C88CF}"/>
    <dgm:cxn modelId="{C1CBFFEF-A45B-3B4B-9080-08FD2A3C1C60}" type="presOf" srcId="{3FCFF78D-86A7-7D45-B00E-2DB74B7F409B}" destId="{E5BA84F4-F20E-544A-9E94-81144DFC7E52}" srcOrd="0" destOrd="0" presId="urn:microsoft.com/office/officeart/2008/layout/VerticalCurvedList"/>
    <dgm:cxn modelId="{7FA3DB26-8BE8-B84F-A449-D9FDB2200F1E}" type="presOf" srcId="{CD246F40-2DDA-CA44-BC5F-B785DEA06358}" destId="{E0AB21D8-61EB-174B-9B58-D947EB227C93}" srcOrd="0" destOrd="0" presId="urn:microsoft.com/office/officeart/2008/layout/VerticalCurvedList"/>
    <dgm:cxn modelId="{880B970F-7B53-114B-B293-2415C63567EA}" srcId="{3FCFF78D-86A7-7D45-B00E-2DB74B7F409B}" destId="{CD246F40-2DDA-CA44-BC5F-B785DEA06358}" srcOrd="0" destOrd="0" parTransId="{4409EA87-EC44-0D42-95C1-E55286BDB337}" sibTransId="{778034BA-3339-C04F-9A2A-DB29E4C3750A}"/>
    <dgm:cxn modelId="{D3D2C8DD-445B-324A-A147-90ADC0BA76A3}" type="presOf" srcId="{80D07CBF-2DF6-1D44-A2E6-90C79E2EEE99}" destId="{077CF7B3-38CA-5644-B6D0-07102D0AC5EE}" srcOrd="0" destOrd="0" presId="urn:microsoft.com/office/officeart/2008/layout/VerticalCurvedList"/>
    <dgm:cxn modelId="{3071880C-C20D-2246-8099-29BE20CD987A}" type="presParOf" srcId="{E5BA84F4-F20E-544A-9E94-81144DFC7E52}" destId="{07927341-244A-6A49-B7CC-45DEB1F68ADB}" srcOrd="0" destOrd="0" presId="urn:microsoft.com/office/officeart/2008/layout/VerticalCurvedList"/>
    <dgm:cxn modelId="{91C11546-1387-3D4E-8D77-E1CD80243E1F}" type="presParOf" srcId="{07927341-244A-6A49-B7CC-45DEB1F68ADB}" destId="{3596ED5E-BC4D-AB4D-B21F-E65AB557F8FD}" srcOrd="0" destOrd="0" presId="urn:microsoft.com/office/officeart/2008/layout/VerticalCurvedList"/>
    <dgm:cxn modelId="{CCCF9F62-CA09-DF43-A5D4-07A613E19C62}" type="presParOf" srcId="{3596ED5E-BC4D-AB4D-B21F-E65AB557F8FD}" destId="{F6F14A8B-F2D4-CD48-8CFE-CD19750C85F6}" srcOrd="0" destOrd="0" presId="urn:microsoft.com/office/officeart/2008/layout/VerticalCurvedList"/>
    <dgm:cxn modelId="{7835FD10-B99B-8D48-95C9-9B978C12AB9F}" type="presParOf" srcId="{3596ED5E-BC4D-AB4D-B21F-E65AB557F8FD}" destId="{8D861B83-A51B-7C4B-A5C4-13471A68A318}" srcOrd="1" destOrd="0" presId="urn:microsoft.com/office/officeart/2008/layout/VerticalCurvedList"/>
    <dgm:cxn modelId="{2E5A0A05-F581-E349-9F8D-9407167E2403}" type="presParOf" srcId="{3596ED5E-BC4D-AB4D-B21F-E65AB557F8FD}" destId="{08194EF2-CD46-9C4B-9323-CB8A9A9AD6A8}" srcOrd="2" destOrd="0" presId="urn:microsoft.com/office/officeart/2008/layout/VerticalCurvedList"/>
    <dgm:cxn modelId="{E82F7CBF-60C9-0E4E-B491-B5E4A99AE3BA}" type="presParOf" srcId="{3596ED5E-BC4D-AB4D-B21F-E65AB557F8FD}" destId="{527E76C6-9C03-5B42-A722-09AEC94FD153}" srcOrd="3" destOrd="0" presId="urn:microsoft.com/office/officeart/2008/layout/VerticalCurvedList"/>
    <dgm:cxn modelId="{988AF801-1A7E-C64B-8614-3B573BEAE9A2}" type="presParOf" srcId="{07927341-244A-6A49-B7CC-45DEB1F68ADB}" destId="{E0AB21D8-61EB-174B-9B58-D947EB227C93}" srcOrd="1" destOrd="0" presId="urn:microsoft.com/office/officeart/2008/layout/VerticalCurvedList"/>
    <dgm:cxn modelId="{65E3AC15-2507-9244-8450-0F82B9EC75A5}" type="presParOf" srcId="{07927341-244A-6A49-B7CC-45DEB1F68ADB}" destId="{6F114A0D-8D13-DE47-9AB7-DB1A55D984FE}" srcOrd="2" destOrd="0" presId="urn:microsoft.com/office/officeart/2008/layout/VerticalCurvedList"/>
    <dgm:cxn modelId="{17DD3E5E-A4AD-EF4A-B5F4-DA37EFF92D7F}" type="presParOf" srcId="{6F114A0D-8D13-DE47-9AB7-DB1A55D984FE}" destId="{F26AE5CA-5117-7147-A952-C23F8DEAE308}" srcOrd="0" destOrd="0" presId="urn:microsoft.com/office/officeart/2008/layout/VerticalCurvedList"/>
    <dgm:cxn modelId="{2AA70233-9056-1C41-A87D-97585536EDF4}" type="presParOf" srcId="{07927341-244A-6A49-B7CC-45DEB1F68ADB}" destId="{387692FF-AE8E-F848-9D7D-EDFD819FF0C6}" srcOrd="3" destOrd="0" presId="urn:microsoft.com/office/officeart/2008/layout/VerticalCurvedList"/>
    <dgm:cxn modelId="{63A4A681-B408-5041-A413-CE1CF24B4893}" type="presParOf" srcId="{07927341-244A-6A49-B7CC-45DEB1F68ADB}" destId="{2491DE69-585E-0A4F-8A45-3AE0B560FB2C}" srcOrd="4" destOrd="0" presId="urn:microsoft.com/office/officeart/2008/layout/VerticalCurvedList"/>
    <dgm:cxn modelId="{1E137533-C534-C541-8273-28DF29DE9520}" type="presParOf" srcId="{2491DE69-585E-0A4F-8A45-3AE0B560FB2C}" destId="{3DA48C32-5580-1247-BB91-D1D3F2BA60D4}" srcOrd="0" destOrd="0" presId="urn:microsoft.com/office/officeart/2008/layout/VerticalCurvedList"/>
    <dgm:cxn modelId="{ACC116E3-25D7-B147-81EE-D54E91CD8CCE}" type="presParOf" srcId="{07927341-244A-6A49-B7CC-45DEB1F68ADB}" destId="{077CF7B3-38CA-5644-B6D0-07102D0AC5EE}" srcOrd="5" destOrd="0" presId="urn:microsoft.com/office/officeart/2008/layout/VerticalCurvedList"/>
    <dgm:cxn modelId="{97288E4D-5207-7C4C-AED9-E51D026BBB99}" type="presParOf" srcId="{07927341-244A-6A49-B7CC-45DEB1F68ADB}" destId="{1CD97DA4-3A6C-604C-B132-3DC12F21427F}" srcOrd="6" destOrd="0" presId="urn:microsoft.com/office/officeart/2008/layout/VerticalCurvedList"/>
    <dgm:cxn modelId="{4896A666-2432-0D48-BBF1-43EF6AECFEEA}" type="presParOf" srcId="{1CD97DA4-3A6C-604C-B132-3DC12F21427F}" destId="{DA0E0333-33B1-3843-B2A8-6E5B6084E185}" srcOrd="0" destOrd="0" presId="urn:microsoft.com/office/officeart/2008/layout/VerticalCurvedList"/>
    <dgm:cxn modelId="{5C11DB1B-A02A-934C-AB00-4D37EED2A64C}" type="presParOf" srcId="{07927341-244A-6A49-B7CC-45DEB1F68ADB}" destId="{3A9EAFED-3112-6647-9256-DEEBE9E79366}" srcOrd="7" destOrd="0" presId="urn:microsoft.com/office/officeart/2008/layout/VerticalCurvedList"/>
    <dgm:cxn modelId="{9C51FC6C-5545-4A49-8558-38C6FEB685BA}" type="presParOf" srcId="{07927341-244A-6A49-B7CC-45DEB1F68ADB}" destId="{0BB61CB0-CB88-1C43-822E-FF9E77F68CF3}" srcOrd="8" destOrd="0" presId="urn:microsoft.com/office/officeart/2008/layout/VerticalCurvedList"/>
    <dgm:cxn modelId="{9F6A3029-5169-DF46-B988-78855C6FFD0A}" type="presParOf" srcId="{0BB61CB0-CB88-1C43-822E-FF9E77F68CF3}" destId="{5DB65E79-3443-5D47-BA41-8574EEA796DC}" srcOrd="0" destOrd="0" presId="urn:microsoft.com/office/officeart/2008/layout/VerticalCurvedList"/>
    <dgm:cxn modelId="{6EA75DEE-F3E1-0640-A433-48D1351E0643}" type="presParOf" srcId="{07927341-244A-6A49-B7CC-45DEB1F68ADB}" destId="{C1D408EE-BDA8-AC42-BA5E-9456CAACD7C1}" srcOrd="9" destOrd="0" presId="urn:microsoft.com/office/officeart/2008/layout/VerticalCurvedList"/>
    <dgm:cxn modelId="{7A019222-42F2-9B46-97B6-EFCF9C6653B5}" type="presParOf" srcId="{07927341-244A-6A49-B7CC-45DEB1F68ADB}" destId="{2BAFA3F2-61B5-9A4A-B9EE-A6BE3D1CDC9A}" srcOrd="10" destOrd="0" presId="urn:microsoft.com/office/officeart/2008/layout/VerticalCurvedList"/>
    <dgm:cxn modelId="{F34894DA-EE5B-5B40-89FF-80EC18D067C0}" type="presParOf" srcId="{2BAFA3F2-61B5-9A4A-B9EE-A6BE3D1CDC9A}" destId="{C77A9158-093D-944A-A447-D595E5864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2C2647-3E63-4A44-98E4-08A9A5BBFB99}" type="doc">
      <dgm:prSet loTypeId="urn:microsoft.com/office/officeart/2005/8/layout/process4" loCatId="" qsTypeId="urn:microsoft.com/office/officeart/2005/8/quickstyle/simple3" qsCatId="simple" csTypeId="urn:microsoft.com/office/officeart/2005/8/colors/accent1_2" csCatId="accent1" phldr="1"/>
      <dgm:spPr/>
      <dgm:t>
        <a:bodyPr/>
        <a:lstStyle/>
        <a:p>
          <a:endParaRPr lang="it-IT"/>
        </a:p>
      </dgm:t>
    </dgm:pt>
    <dgm:pt modelId="{B59D8E93-A982-AA46-9B7E-756FF9A7BCEB}">
      <dgm:prSet custT="1"/>
      <dgm:spPr/>
      <dgm:t>
        <a:bodyPr/>
        <a:lstStyle/>
        <a:p>
          <a:pPr rtl="0"/>
          <a:r>
            <a:rPr lang="en-GB" sz="1800" b="1" dirty="0" smtClean="0"/>
            <a:t>Was founded as a not-for-profit limited company owned by its members</a:t>
          </a:r>
          <a:endParaRPr lang="en-GB" sz="1800" b="1" dirty="0"/>
        </a:p>
      </dgm:t>
    </dgm:pt>
    <dgm:pt modelId="{96C3BD7A-61D8-7A4F-BDE8-A63B64C468DA}" type="parTrans" cxnId="{CA68EFFC-0829-E04C-B979-374F96874602}">
      <dgm:prSet/>
      <dgm:spPr/>
      <dgm:t>
        <a:bodyPr/>
        <a:lstStyle/>
        <a:p>
          <a:endParaRPr lang="it-IT"/>
        </a:p>
      </dgm:t>
    </dgm:pt>
    <dgm:pt modelId="{B8DF842C-D0CB-6740-9830-9D2FEEECA2BB}" type="sibTrans" cxnId="{CA68EFFC-0829-E04C-B979-374F96874602}">
      <dgm:prSet/>
      <dgm:spPr/>
      <dgm:t>
        <a:bodyPr/>
        <a:lstStyle/>
        <a:p>
          <a:endParaRPr lang="it-IT"/>
        </a:p>
      </dgm:t>
    </dgm:pt>
    <dgm:pt modelId="{B4A74671-08EB-7743-84E7-2937D17AE41E}">
      <dgm:prSet custT="1"/>
      <dgm:spPr/>
      <dgm:t>
        <a:bodyPr/>
        <a:lstStyle/>
        <a:p>
          <a:pPr rtl="0"/>
          <a:r>
            <a:rPr lang="en-GB" sz="1800" b="1" dirty="0" smtClean="0"/>
            <a:t>Each member contributes by paying a membership fee proportional to their retail/business surface; he/she is directly involved in the creation of a strategic plan of urban planning, street and house lighting, management of public spaces</a:t>
          </a:r>
          <a:endParaRPr lang="en-GB" sz="1800" b="1" dirty="0"/>
        </a:p>
      </dgm:t>
    </dgm:pt>
    <dgm:pt modelId="{3DA2BB01-4690-504F-A2F5-E275AAD23697}" type="parTrans" cxnId="{EEEED66B-DE91-CE48-8EF4-F1EAF1A0B5DD}">
      <dgm:prSet/>
      <dgm:spPr/>
      <dgm:t>
        <a:bodyPr/>
        <a:lstStyle/>
        <a:p>
          <a:endParaRPr lang="it-IT"/>
        </a:p>
      </dgm:t>
    </dgm:pt>
    <dgm:pt modelId="{49B84900-6187-AA41-9E0B-6A207A0B679C}" type="sibTrans" cxnId="{EEEED66B-DE91-CE48-8EF4-F1EAF1A0B5DD}">
      <dgm:prSet/>
      <dgm:spPr/>
      <dgm:t>
        <a:bodyPr/>
        <a:lstStyle/>
        <a:p>
          <a:endParaRPr lang="it-IT"/>
        </a:p>
      </dgm:t>
    </dgm:pt>
    <dgm:pt modelId="{FC72AC79-12AA-9A43-86E8-626ED0806D87}">
      <dgm:prSet custT="1"/>
      <dgm:spPr/>
      <dgm:t>
        <a:bodyPr/>
        <a:lstStyle/>
        <a:p>
          <a:pPr rtl="0"/>
          <a:r>
            <a:rPr lang="en-US" sz="1800" b="1" dirty="0" smtClean="0"/>
            <a:t>Local planning and policy documents from the early 2000s emphasize the importance of trade and shopping for the further development the Town Centre </a:t>
          </a:r>
          <a:endParaRPr lang="en-US" sz="1800" b="1" dirty="0"/>
        </a:p>
      </dgm:t>
    </dgm:pt>
    <dgm:pt modelId="{CE0C9F36-0556-214F-8261-B13A6DC3D648}" type="parTrans" cxnId="{A4100007-E724-EF4B-9586-DC08C26EDB2A}">
      <dgm:prSet/>
      <dgm:spPr/>
      <dgm:t>
        <a:bodyPr/>
        <a:lstStyle/>
        <a:p>
          <a:endParaRPr lang="it-IT"/>
        </a:p>
      </dgm:t>
    </dgm:pt>
    <dgm:pt modelId="{C92E6B02-17B6-7449-8EA5-D0B3824BB262}" type="sibTrans" cxnId="{A4100007-E724-EF4B-9586-DC08C26EDB2A}">
      <dgm:prSet/>
      <dgm:spPr/>
      <dgm:t>
        <a:bodyPr/>
        <a:lstStyle/>
        <a:p>
          <a:endParaRPr lang="it-IT"/>
        </a:p>
      </dgm:t>
    </dgm:pt>
    <dgm:pt modelId="{FC2DFF5B-3E16-8F40-BB59-A93BEE1E13F1}" type="pres">
      <dgm:prSet presAssocID="{A42C2647-3E63-4A44-98E4-08A9A5BBFB99}" presName="Name0" presStyleCnt="0">
        <dgm:presLayoutVars>
          <dgm:dir/>
          <dgm:animLvl val="lvl"/>
          <dgm:resizeHandles val="exact"/>
        </dgm:presLayoutVars>
      </dgm:prSet>
      <dgm:spPr/>
      <dgm:t>
        <a:bodyPr/>
        <a:lstStyle/>
        <a:p>
          <a:endParaRPr lang="it-IT"/>
        </a:p>
      </dgm:t>
    </dgm:pt>
    <dgm:pt modelId="{14A39C32-1CF4-A943-8FFF-39FEC4A595F3}" type="pres">
      <dgm:prSet presAssocID="{FC72AC79-12AA-9A43-86E8-626ED0806D87}" presName="boxAndChildren" presStyleCnt="0"/>
      <dgm:spPr/>
    </dgm:pt>
    <dgm:pt modelId="{F4A51D3C-8CF2-A745-9C3D-A88EBA9E16E9}" type="pres">
      <dgm:prSet presAssocID="{FC72AC79-12AA-9A43-86E8-626ED0806D87}" presName="parentTextBox" presStyleLbl="node1" presStyleIdx="0" presStyleCnt="3"/>
      <dgm:spPr/>
      <dgm:t>
        <a:bodyPr/>
        <a:lstStyle/>
        <a:p>
          <a:endParaRPr lang="it-IT"/>
        </a:p>
      </dgm:t>
    </dgm:pt>
    <dgm:pt modelId="{C1F181C2-E947-A049-A139-879A9BB673C8}" type="pres">
      <dgm:prSet presAssocID="{49B84900-6187-AA41-9E0B-6A207A0B679C}" presName="sp" presStyleCnt="0"/>
      <dgm:spPr/>
    </dgm:pt>
    <dgm:pt modelId="{CDB29DC7-2D85-394D-BA12-3B921F7DBC53}" type="pres">
      <dgm:prSet presAssocID="{B4A74671-08EB-7743-84E7-2937D17AE41E}" presName="arrowAndChildren" presStyleCnt="0"/>
      <dgm:spPr/>
    </dgm:pt>
    <dgm:pt modelId="{6D6AD8E1-F76D-D946-9B6E-2C72C410B75F}" type="pres">
      <dgm:prSet presAssocID="{B4A74671-08EB-7743-84E7-2937D17AE41E}" presName="parentTextArrow" presStyleLbl="node1" presStyleIdx="1" presStyleCnt="3"/>
      <dgm:spPr/>
      <dgm:t>
        <a:bodyPr/>
        <a:lstStyle/>
        <a:p>
          <a:endParaRPr lang="it-IT"/>
        </a:p>
      </dgm:t>
    </dgm:pt>
    <dgm:pt modelId="{EE8F0905-190F-B047-86B4-87220067A58D}" type="pres">
      <dgm:prSet presAssocID="{B8DF842C-D0CB-6740-9830-9D2FEEECA2BB}" presName="sp" presStyleCnt="0"/>
      <dgm:spPr/>
    </dgm:pt>
    <dgm:pt modelId="{16136077-FA8D-AC46-95F0-ACBB4E9D643D}" type="pres">
      <dgm:prSet presAssocID="{B59D8E93-A982-AA46-9B7E-756FF9A7BCEB}" presName="arrowAndChildren" presStyleCnt="0"/>
      <dgm:spPr/>
    </dgm:pt>
    <dgm:pt modelId="{A784550B-D755-E54B-8FB6-B4D3209F1514}" type="pres">
      <dgm:prSet presAssocID="{B59D8E93-A982-AA46-9B7E-756FF9A7BCEB}" presName="parentTextArrow" presStyleLbl="node1" presStyleIdx="2" presStyleCnt="3"/>
      <dgm:spPr/>
      <dgm:t>
        <a:bodyPr/>
        <a:lstStyle/>
        <a:p>
          <a:endParaRPr lang="it-IT"/>
        </a:p>
      </dgm:t>
    </dgm:pt>
  </dgm:ptLst>
  <dgm:cxnLst>
    <dgm:cxn modelId="{D7908D1B-0ECA-2447-A8F0-B69792D9C60B}" type="presOf" srcId="{B4A74671-08EB-7743-84E7-2937D17AE41E}" destId="{6D6AD8E1-F76D-D946-9B6E-2C72C410B75F}" srcOrd="0" destOrd="0" presId="urn:microsoft.com/office/officeart/2005/8/layout/process4"/>
    <dgm:cxn modelId="{EEEED66B-DE91-CE48-8EF4-F1EAF1A0B5DD}" srcId="{A42C2647-3E63-4A44-98E4-08A9A5BBFB99}" destId="{B4A74671-08EB-7743-84E7-2937D17AE41E}" srcOrd="1" destOrd="0" parTransId="{3DA2BB01-4690-504F-A2F5-E275AAD23697}" sibTransId="{49B84900-6187-AA41-9E0B-6A207A0B679C}"/>
    <dgm:cxn modelId="{A4100007-E724-EF4B-9586-DC08C26EDB2A}" srcId="{A42C2647-3E63-4A44-98E4-08A9A5BBFB99}" destId="{FC72AC79-12AA-9A43-86E8-626ED0806D87}" srcOrd="2" destOrd="0" parTransId="{CE0C9F36-0556-214F-8261-B13A6DC3D648}" sibTransId="{C92E6B02-17B6-7449-8EA5-D0B3824BB262}"/>
    <dgm:cxn modelId="{FBE98BB3-1086-5149-BE2D-64F0405374F3}" type="presOf" srcId="{B59D8E93-A982-AA46-9B7E-756FF9A7BCEB}" destId="{A784550B-D755-E54B-8FB6-B4D3209F1514}" srcOrd="0" destOrd="0" presId="urn:microsoft.com/office/officeart/2005/8/layout/process4"/>
    <dgm:cxn modelId="{C106C9DF-26EE-A847-9B91-1202EDCC9929}" type="presOf" srcId="{FC72AC79-12AA-9A43-86E8-626ED0806D87}" destId="{F4A51D3C-8CF2-A745-9C3D-A88EBA9E16E9}" srcOrd="0" destOrd="0" presId="urn:microsoft.com/office/officeart/2005/8/layout/process4"/>
    <dgm:cxn modelId="{CA68EFFC-0829-E04C-B979-374F96874602}" srcId="{A42C2647-3E63-4A44-98E4-08A9A5BBFB99}" destId="{B59D8E93-A982-AA46-9B7E-756FF9A7BCEB}" srcOrd="0" destOrd="0" parTransId="{96C3BD7A-61D8-7A4F-BDE8-A63B64C468DA}" sibTransId="{B8DF842C-D0CB-6740-9830-9D2FEEECA2BB}"/>
    <dgm:cxn modelId="{45820679-5C63-6649-8866-C1168CC8709C}" type="presOf" srcId="{A42C2647-3E63-4A44-98E4-08A9A5BBFB99}" destId="{FC2DFF5B-3E16-8F40-BB59-A93BEE1E13F1}" srcOrd="0" destOrd="0" presId="urn:microsoft.com/office/officeart/2005/8/layout/process4"/>
    <dgm:cxn modelId="{7B1A3B1A-C77F-EE40-95FB-D3D65E42C94B}" type="presParOf" srcId="{FC2DFF5B-3E16-8F40-BB59-A93BEE1E13F1}" destId="{14A39C32-1CF4-A943-8FFF-39FEC4A595F3}" srcOrd="0" destOrd="0" presId="urn:microsoft.com/office/officeart/2005/8/layout/process4"/>
    <dgm:cxn modelId="{640A839C-B0FA-2E4A-9E1C-43DB8EC6ED65}" type="presParOf" srcId="{14A39C32-1CF4-A943-8FFF-39FEC4A595F3}" destId="{F4A51D3C-8CF2-A745-9C3D-A88EBA9E16E9}" srcOrd="0" destOrd="0" presId="urn:microsoft.com/office/officeart/2005/8/layout/process4"/>
    <dgm:cxn modelId="{4151A0B1-36F0-B44F-952F-37991D0C26D6}" type="presParOf" srcId="{FC2DFF5B-3E16-8F40-BB59-A93BEE1E13F1}" destId="{C1F181C2-E947-A049-A139-879A9BB673C8}" srcOrd="1" destOrd="0" presId="urn:microsoft.com/office/officeart/2005/8/layout/process4"/>
    <dgm:cxn modelId="{2E12CBCC-05A6-8F42-833F-501A84B66F86}" type="presParOf" srcId="{FC2DFF5B-3E16-8F40-BB59-A93BEE1E13F1}" destId="{CDB29DC7-2D85-394D-BA12-3B921F7DBC53}" srcOrd="2" destOrd="0" presId="urn:microsoft.com/office/officeart/2005/8/layout/process4"/>
    <dgm:cxn modelId="{EAD72B23-4AD6-7047-B735-00CF8C855C16}" type="presParOf" srcId="{CDB29DC7-2D85-394D-BA12-3B921F7DBC53}" destId="{6D6AD8E1-F76D-D946-9B6E-2C72C410B75F}" srcOrd="0" destOrd="0" presId="urn:microsoft.com/office/officeart/2005/8/layout/process4"/>
    <dgm:cxn modelId="{96B3E39E-4AFC-B140-B3E8-2986259AA2FE}" type="presParOf" srcId="{FC2DFF5B-3E16-8F40-BB59-A93BEE1E13F1}" destId="{EE8F0905-190F-B047-86B4-87220067A58D}" srcOrd="3" destOrd="0" presId="urn:microsoft.com/office/officeart/2005/8/layout/process4"/>
    <dgm:cxn modelId="{6B1F5AA7-340E-3042-9C82-3D681579F98E}" type="presParOf" srcId="{FC2DFF5B-3E16-8F40-BB59-A93BEE1E13F1}" destId="{16136077-FA8D-AC46-95F0-ACBB4E9D643D}" srcOrd="4" destOrd="0" presId="urn:microsoft.com/office/officeart/2005/8/layout/process4"/>
    <dgm:cxn modelId="{AFDB175D-0EA7-D249-BE60-B7FEC31DE982}" type="presParOf" srcId="{16136077-FA8D-AC46-95F0-ACBB4E9D643D}" destId="{A784550B-D755-E54B-8FB6-B4D3209F151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0C51D-F0BA-E54F-AD91-C06260CA0976}"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0AB736DD-227B-0D40-8EB7-783BE52165A8}">
      <dgm:prSet custT="1"/>
      <dgm:spPr/>
      <dgm:t>
        <a:bodyPr/>
        <a:lstStyle/>
        <a:p>
          <a:pPr algn="ctr" rtl="0"/>
          <a:r>
            <a:rPr lang="en-GB" sz="2000" b="1" i="0" smtClean="0"/>
            <a:t>Increase competition in the Italian retail sector through: </a:t>
          </a:r>
          <a:endParaRPr lang="en-GB" sz="2000" b="1" i="0" dirty="0"/>
        </a:p>
      </dgm:t>
    </dgm:pt>
    <dgm:pt modelId="{74828AC5-E122-0843-A1F1-4B23326EACA2}" type="parTrans" cxnId="{4D29618B-E9A6-074C-87F6-0ACAD4E7B8A8}">
      <dgm:prSet/>
      <dgm:spPr/>
      <dgm:t>
        <a:bodyPr/>
        <a:lstStyle/>
        <a:p>
          <a:endParaRPr lang="it-IT"/>
        </a:p>
      </dgm:t>
    </dgm:pt>
    <dgm:pt modelId="{DB1B2B49-8058-D142-927C-21AB61FA4F4A}" type="sibTrans" cxnId="{4D29618B-E9A6-074C-87F6-0ACAD4E7B8A8}">
      <dgm:prSet/>
      <dgm:spPr/>
      <dgm:t>
        <a:bodyPr/>
        <a:lstStyle/>
        <a:p>
          <a:endParaRPr lang="it-IT"/>
        </a:p>
      </dgm:t>
    </dgm:pt>
    <dgm:pt modelId="{1BF78805-1A79-5F46-B8B8-50786DB8E5FB}">
      <dgm:prSet custT="1"/>
      <dgm:spPr/>
      <dgm:t>
        <a:bodyPr/>
        <a:lstStyle/>
        <a:p>
          <a:pPr algn="l" rtl="0"/>
          <a:r>
            <a:rPr lang="en-GB" sz="2400" b="0" dirty="0" smtClean="0"/>
            <a:t>Abolition of a set of regulations</a:t>
          </a:r>
          <a:endParaRPr lang="en-GB" sz="2400" b="0" dirty="0"/>
        </a:p>
      </dgm:t>
    </dgm:pt>
    <dgm:pt modelId="{49F371AC-57B4-FC4E-B12C-2647145574EA}" type="parTrans" cxnId="{C2BBDC6D-9F4C-9C43-AC19-EEF75C753274}">
      <dgm:prSet/>
      <dgm:spPr/>
      <dgm:t>
        <a:bodyPr/>
        <a:lstStyle/>
        <a:p>
          <a:endParaRPr lang="it-IT"/>
        </a:p>
      </dgm:t>
    </dgm:pt>
    <dgm:pt modelId="{D294DEC8-AC37-6648-8BE7-C7E90A13AFEF}" type="sibTrans" cxnId="{C2BBDC6D-9F4C-9C43-AC19-EEF75C753274}">
      <dgm:prSet/>
      <dgm:spPr/>
      <dgm:t>
        <a:bodyPr/>
        <a:lstStyle/>
        <a:p>
          <a:endParaRPr lang="it-IT"/>
        </a:p>
      </dgm:t>
    </dgm:pt>
    <dgm:pt modelId="{31FFE5AD-C8F3-714D-BF16-63FD1D20D517}">
      <dgm:prSet custT="1"/>
      <dgm:spPr/>
      <dgm:t>
        <a:bodyPr/>
        <a:lstStyle/>
        <a:p>
          <a:pPr algn="l" rtl="0"/>
          <a:r>
            <a:rPr lang="en-GB" sz="2400" b="0" dirty="0" smtClean="0"/>
            <a:t>Protection of existing network of smaller town centre retailers</a:t>
          </a:r>
          <a:endParaRPr lang="en-GB" sz="2400" b="0" dirty="0"/>
        </a:p>
      </dgm:t>
    </dgm:pt>
    <dgm:pt modelId="{E18C9533-F33F-2146-827D-C1E1A724B67C}" type="parTrans" cxnId="{5EE4357C-16DA-884E-88FA-061A5103FF2C}">
      <dgm:prSet/>
      <dgm:spPr/>
      <dgm:t>
        <a:bodyPr/>
        <a:lstStyle/>
        <a:p>
          <a:endParaRPr lang="it-IT"/>
        </a:p>
      </dgm:t>
    </dgm:pt>
    <dgm:pt modelId="{B2BAA35E-1C96-F74A-88CE-7F44F2D15872}" type="sibTrans" cxnId="{5EE4357C-16DA-884E-88FA-061A5103FF2C}">
      <dgm:prSet/>
      <dgm:spPr/>
      <dgm:t>
        <a:bodyPr/>
        <a:lstStyle/>
        <a:p>
          <a:endParaRPr lang="it-IT"/>
        </a:p>
      </dgm:t>
    </dgm:pt>
    <dgm:pt modelId="{03D47F89-6E0C-EC4E-B43A-F7F81CB09450}">
      <dgm:prSet custT="1"/>
      <dgm:spPr/>
      <dgm:t>
        <a:bodyPr/>
        <a:lstStyle/>
        <a:p>
          <a:pPr algn="l" rtl="0"/>
          <a:r>
            <a:rPr lang="en-GB" sz="2400" b="0" dirty="0" smtClean="0"/>
            <a:t>Liberalization of shop opening hours </a:t>
          </a:r>
          <a:endParaRPr lang="en-GB" sz="2400" b="0" dirty="0"/>
        </a:p>
      </dgm:t>
    </dgm:pt>
    <dgm:pt modelId="{C1E7B940-39FA-1347-BC4A-EA0753687AD4}" type="parTrans" cxnId="{660E4CE4-0103-8B4A-B14E-91652D13E43C}">
      <dgm:prSet/>
      <dgm:spPr/>
      <dgm:t>
        <a:bodyPr/>
        <a:lstStyle/>
        <a:p>
          <a:endParaRPr lang="it-IT"/>
        </a:p>
      </dgm:t>
    </dgm:pt>
    <dgm:pt modelId="{1AC30FFE-DD81-A946-8B5C-1EEE223EF895}" type="sibTrans" cxnId="{660E4CE4-0103-8B4A-B14E-91652D13E43C}">
      <dgm:prSet/>
      <dgm:spPr/>
      <dgm:t>
        <a:bodyPr/>
        <a:lstStyle/>
        <a:p>
          <a:endParaRPr lang="it-IT"/>
        </a:p>
      </dgm:t>
    </dgm:pt>
    <dgm:pt modelId="{5C73FED1-66BC-E848-91AC-D9B53FE51AD5}">
      <dgm:prSet custT="1"/>
      <dgm:spPr/>
      <dgm:t>
        <a:bodyPr/>
        <a:lstStyle/>
        <a:p>
          <a:pPr algn="l" rtl="0"/>
          <a:r>
            <a:rPr lang="en-GB" sz="2400" b="0" dirty="0" smtClean="0"/>
            <a:t>Introduction of a classification of retail activities </a:t>
          </a:r>
          <a:endParaRPr lang="en-GB" sz="2400" b="0" dirty="0"/>
        </a:p>
      </dgm:t>
    </dgm:pt>
    <dgm:pt modelId="{0B628666-6A31-B64E-B42D-9A2FD6CC3906}" type="parTrans" cxnId="{EDCF550E-3712-E847-BA63-8E34E7CF72BC}">
      <dgm:prSet/>
      <dgm:spPr/>
    </dgm:pt>
    <dgm:pt modelId="{3CA2CFC4-B3EE-3F4D-8D60-B9E00FDB72C1}" type="sibTrans" cxnId="{EDCF550E-3712-E847-BA63-8E34E7CF72BC}">
      <dgm:prSet/>
      <dgm:spPr/>
    </dgm:pt>
    <dgm:pt modelId="{39211883-A7E5-B949-9CAE-27B5EEC25213}">
      <dgm:prSet custT="1"/>
      <dgm:spPr/>
      <dgm:t>
        <a:bodyPr/>
        <a:lstStyle/>
        <a:p>
          <a:pPr algn="l" rtl="0"/>
          <a:r>
            <a:rPr lang="en-GB" sz="2400" b="0" dirty="0" smtClean="0"/>
            <a:t>Cancellation the limit on the number of stores per City </a:t>
          </a:r>
          <a:endParaRPr lang="en-GB" sz="2400" b="0" dirty="0"/>
        </a:p>
      </dgm:t>
    </dgm:pt>
    <dgm:pt modelId="{1D8D0F42-9619-EB43-A1B6-F314CE5AFD2D}" type="parTrans" cxnId="{8E796560-01AF-364F-B98C-9FA52DEAB1F6}">
      <dgm:prSet/>
      <dgm:spPr/>
    </dgm:pt>
    <dgm:pt modelId="{C0AC1F51-BC14-1F41-9AB8-1EDE2E2F8647}" type="sibTrans" cxnId="{8E796560-01AF-364F-B98C-9FA52DEAB1F6}">
      <dgm:prSet/>
      <dgm:spPr/>
    </dgm:pt>
    <dgm:pt modelId="{C523BE54-59E6-594F-B0A9-9E962F8BDF7B}" type="pres">
      <dgm:prSet presAssocID="{ADB0C51D-F0BA-E54F-AD91-C06260CA0976}" presName="linear" presStyleCnt="0">
        <dgm:presLayoutVars>
          <dgm:dir/>
          <dgm:animLvl val="lvl"/>
          <dgm:resizeHandles val="exact"/>
        </dgm:presLayoutVars>
      </dgm:prSet>
      <dgm:spPr/>
      <dgm:t>
        <a:bodyPr/>
        <a:lstStyle/>
        <a:p>
          <a:endParaRPr lang="it-IT"/>
        </a:p>
      </dgm:t>
    </dgm:pt>
    <dgm:pt modelId="{AD15D386-A620-A947-944C-2ECCB447FB0F}" type="pres">
      <dgm:prSet presAssocID="{0AB736DD-227B-0D40-8EB7-783BE52165A8}" presName="parentLin" presStyleCnt="0"/>
      <dgm:spPr/>
      <dgm:t>
        <a:bodyPr/>
        <a:lstStyle/>
        <a:p>
          <a:endParaRPr lang="it-IT"/>
        </a:p>
      </dgm:t>
    </dgm:pt>
    <dgm:pt modelId="{6128E921-7C89-0240-B6C4-EE5492F08B00}" type="pres">
      <dgm:prSet presAssocID="{0AB736DD-227B-0D40-8EB7-783BE52165A8}" presName="parentLeftMargin" presStyleLbl="node1" presStyleIdx="0" presStyleCnt="1"/>
      <dgm:spPr/>
      <dgm:t>
        <a:bodyPr/>
        <a:lstStyle/>
        <a:p>
          <a:endParaRPr lang="it-IT"/>
        </a:p>
      </dgm:t>
    </dgm:pt>
    <dgm:pt modelId="{D6FF09BD-7972-2B4A-A44B-E0DEA5A6C41A}" type="pres">
      <dgm:prSet presAssocID="{0AB736DD-227B-0D40-8EB7-783BE52165A8}" presName="parentText" presStyleLbl="node1" presStyleIdx="0" presStyleCnt="1" custScaleX="128079" custLinFactNeighborX="-77278" custLinFactNeighborY="3836">
        <dgm:presLayoutVars>
          <dgm:chMax val="0"/>
          <dgm:bulletEnabled val="1"/>
        </dgm:presLayoutVars>
      </dgm:prSet>
      <dgm:spPr/>
      <dgm:t>
        <a:bodyPr/>
        <a:lstStyle/>
        <a:p>
          <a:endParaRPr lang="it-IT"/>
        </a:p>
      </dgm:t>
    </dgm:pt>
    <dgm:pt modelId="{F66B9B0F-2884-9144-A87E-45D96BF9C995}" type="pres">
      <dgm:prSet presAssocID="{0AB736DD-227B-0D40-8EB7-783BE52165A8}" presName="negativeSpace" presStyleCnt="0"/>
      <dgm:spPr/>
      <dgm:t>
        <a:bodyPr/>
        <a:lstStyle/>
        <a:p>
          <a:endParaRPr lang="it-IT"/>
        </a:p>
      </dgm:t>
    </dgm:pt>
    <dgm:pt modelId="{F5C34585-72D6-7649-A3C5-700D50032215}" type="pres">
      <dgm:prSet presAssocID="{0AB736DD-227B-0D40-8EB7-783BE52165A8}" presName="childText" presStyleLbl="conFgAcc1" presStyleIdx="0" presStyleCnt="1">
        <dgm:presLayoutVars>
          <dgm:bulletEnabled val="1"/>
        </dgm:presLayoutVars>
      </dgm:prSet>
      <dgm:spPr/>
      <dgm:t>
        <a:bodyPr/>
        <a:lstStyle/>
        <a:p>
          <a:endParaRPr lang="it-IT"/>
        </a:p>
      </dgm:t>
    </dgm:pt>
  </dgm:ptLst>
  <dgm:cxnLst>
    <dgm:cxn modelId="{B80BE9AE-64B4-634F-9EE6-7BE8B77F8798}" type="presOf" srcId="{0AB736DD-227B-0D40-8EB7-783BE52165A8}" destId="{6128E921-7C89-0240-B6C4-EE5492F08B00}" srcOrd="0" destOrd="0" presId="urn:microsoft.com/office/officeart/2005/8/layout/list1"/>
    <dgm:cxn modelId="{660E4CE4-0103-8B4A-B14E-91652D13E43C}" srcId="{0AB736DD-227B-0D40-8EB7-783BE52165A8}" destId="{03D47F89-6E0C-EC4E-B43A-F7F81CB09450}" srcOrd="4" destOrd="0" parTransId="{C1E7B940-39FA-1347-BC4A-EA0753687AD4}" sibTransId="{1AC30FFE-DD81-A946-8B5C-1EEE223EF895}"/>
    <dgm:cxn modelId="{5EE4357C-16DA-884E-88FA-061A5103FF2C}" srcId="{0AB736DD-227B-0D40-8EB7-783BE52165A8}" destId="{31FFE5AD-C8F3-714D-BF16-63FD1D20D517}" srcOrd="2" destOrd="0" parTransId="{E18C9533-F33F-2146-827D-C1E1A724B67C}" sibTransId="{B2BAA35E-1C96-F74A-88CE-7F44F2D15872}"/>
    <dgm:cxn modelId="{031FE6C2-B03F-AF49-8589-CA8CE6FFF6F8}" type="presOf" srcId="{ADB0C51D-F0BA-E54F-AD91-C06260CA0976}" destId="{C523BE54-59E6-594F-B0A9-9E962F8BDF7B}" srcOrd="0" destOrd="0" presId="urn:microsoft.com/office/officeart/2005/8/layout/list1"/>
    <dgm:cxn modelId="{8BB7127A-9095-AA4A-AB0A-E0DF6D5D815C}" type="presOf" srcId="{03D47F89-6E0C-EC4E-B43A-F7F81CB09450}" destId="{F5C34585-72D6-7649-A3C5-700D50032215}" srcOrd="0" destOrd="4" presId="urn:microsoft.com/office/officeart/2005/8/layout/list1"/>
    <dgm:cxn modelId="{4D29618B-E9A6-074C-87F6-0ACAD4E7B8A8}" srcId="{ADB0C51D-F0BA-E54F-AD91-C06260CA0976}" destId="{0AB736DD-227B-0D40-8EB7-783BE52165A8}" srcOrd="0" destOrd="0" parTransId="{74828AC5-E122-0843-A1F1-4B23326EACA2}" sibTransId="{DB1B2B49-8058-D142-927C-21AB61FA4F4A}"/>
    <dgm:cxn modelId="{8E796560-01AF-364F-B98C-9FA52DEAB1F6}" srcId="{0AB736DD-227B-0D40-8EB7-783BE52165A8}" destId="{39211883-A7E5-B949-9CAE-27B5EEC25213}" srcOrd="3" destOrd="0" parTransId="{1D8D0F42-9619-EB43-A1B6-F314CE5AFD2D}" sibTransId="{C0AC1F51-BC14-1F41-9AB8-1EDE2E2F8647}"/>
    <dgm:cxn modelId="{EDCF550E-3712-E847-BA63-8E34E7CF72BC}" srcId="{0AB736DD-227B-0D40-8EB7-783BE52165A8}" destId="{5C73FED1-66BC-E848-91AC-D9B53FE51AD5}" srcOrd="1" destOrd="0" parTransId="{0B628666-6A31-B64E-B42D-9A2FD6CC3906}" sibTransId="{3CA2CFC4-B3EE-3F4D-8D60-B9E00FDB72C1}"/>
    <dgm:cxn modelId="{C2BBDC6D-9F4C-9C43-AC19-EEF75C753274}" srcId="{0AB736DD-227B-0D40-8EB7-783BE52165A8}" destId="{1BF78805-1A79-5F46-B8B8-50786DB8E5FB}" srcOrd="0" destOrd="0" parTransId="{49F371AC-57B4-FC4E-B12C-2647145574EA}" sibTransId="{D294DEC8-AC37-6648-8BE7-C7E90A13AFEF}"/>
    <dgm:cxn modelId="{5A0B525F-E244-6E46-93DD-F1FD0EC879D9}" type="presOf" srcId="{1BF78805-1A79-5F46-B8B8-50786DB8E5FB}" destId="{F5C34585-72D6-7649-A3C5-700D50032215}" srcOrd="0" destOrd="0" presId="urn:microsoft.com/office/officeart/2005/8/layout/list1"/>
    <dgm:cxn modelId="{85A48C20-0097-AD47-83AA-2CF4F83F238A}" type="presOf" srcId="{5C73FED1-66BC-E848-91AC-D9B53FE51AD5}" destId="{F5C34585-72D6-7649-A3C5-700D50032215}" srcOrd="0" destOrd="1" presId="urn:microsoft.com/office/officeart/2005/8/layout/list1"/>
    <dgm:cxn modelId="{7CDE1BC4-0E2B-1442-B4D4-7F4B854A5D52}" type="presOf" srcId="{39211883-A7E5-B949-9CAE-27B5EEC25213}" destId="{F5C34585-72D6-7649-A3C5-700D50032215}" srcOrd="0" destOrd="3" presId="urn:microsoft.com/office/officeart/2005/8/layout/list1"/>
    <dgm:cxn modelId="{FE4E947A-E433-F54B-A54B-3B8A82E1B260}" type="presOf" srcId="{31FFE5AD-C8F3-714D-BF16-63FD1D20D517}" destId="{F5C34585-72D6-7649-A3C5-700D50032215}" srcOrd="0" destOrd="2" presId="urn:microsoft.com/office/officeart/2005/8/layout/list1"/>
    <dgm:cxn modelId="{40219A55-AD7D-6B45-BD84-EB4655AD95F1}" type="presOf" srcId="{0AB736DD-227B-0D40-8EB7-783BE52165A8}" destId="{D6FF09BD-7972-2B4A-A44B-E0DEA5A6C41A}" srcOrd="1" destOrd="0" presId="urn:microsoft.com/office/officeart/2005/8/layout/list1"/>
    <dgm:cxn modelId="{0179F9F1-62DC-494F-8568-585CE4C3DA8F}" type="presParOf" srcId="{C523BE54-59E6-594F-B0A9-9E962F8BDF7B}" destId="{AD15D386-A620-A947-944C-2ECCB447FB0F}" srcOrd="0" destOrd="0" presId="urn:microsoft.com/office/officeart/2005/8/layout/list1"/>
    <dgm:cxn modelId="{5F3BF6A7-6E6C-634F-A0A1-F485422998F2}" type="presParOf" srcId="{AD15D386-A620-A947-944C-2ECCB447FB0F}" destId="{6128E921-7C89-0240-B6C4-EE5492F08B00}" srcOrd="0" destOrd="0" presId="urn:microsoft.com/office/officeart/2005/8/layout/list1"/>
    <dgm:cxn modelId="{F7F2FDA5-8CC0-364A-9ACE-78B24B00C03E}" type="presParOf" srcId="{AD15D386-A620-A947-944C-2ECCB447FB0F}" destId="{D6FF09BD-7972-2B4A-A44B-E0DEA5A6C41A}" srcOrd="1" destOrd="0" presId="urn:microsoft.com/office/officeart/2005/8/layout/list1"/>
    <dgm:cxn modelId="{F4E9FB01-CB87-6A42-BE0C-26DBF09CBB3A}" type="presParOf" srcId="{C523BE54-59E6-594F-B0A9-9E962F8BDF7B}" destId="{F66B9B0F-2884-9144-A87E-45D96BF9C995}" srcOrd="1" destOrd="0" presId="urn:microsoft.com/office/officeart/2005/8/layout/list1"/>
    <dgm:cxn modelId="{A0FB7B23-4FE6-E442-9E51-2197B1CDF153}" type="presParOf" srcId="{C523BE54-59E6-594F-B0A9-9E962F8BDF7B}" destId="{F5C34585-72D6-7649-A3C5-700D5003221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B335BC-9041-0A4E-8E56-0D060F554626}" type="doc">
      <dgm:prSet loTypeId="urn:microsoft.com/office/officeart/2005/8/layout/process4" loCatId="" qsTypeId="urn:microsoft.com/office/officeart/2005/8/quickstyle/simple3" qsCatId="simple" csTypeId="urn:microsoft.com/office/officeart/2005/8/colors/accent1_2" csCatId="accent1" phldr="1"/>
      <dgm:spPr/>
      <dgm:t>
        <a:bodyPr/>
        <a:lstStyle/>
        <a:p>
          <a:endParaRPr lang="it-IT"/>
        </a:p>
      </dgm:t>
    </dgm:pt>
    <dgm:pt modelId="{3DF99B58-A400-EE4C-9C25-D5500BFE1195}">
      <dgm:prSet custT="1"/>
      <dgm:spPr/>
      <dgm:t>
        <a:bodyPr/>
        <a:lstStyle/>
        <a:p>
          <a:pPr rtl="0"/>
          <a:r>
            <a:rPr lang="en-US" sz="2000" b="1" dirty="0" smtClean="0"/>
            <a:t>Through many years of creative thinking</a:t>
          </a:r>
          <a:endParaRPr lang="en-US" sz="2000" b="1" dirty="0"/>
        </a:p>
      </dgm:t>
    </dgm:pt>
    <dgm:pt modelId="{5A8BD9B4-C6E9-9346-A26B-FD15C7BC4CFC}" type="parTrans" cxnId="{1898ABD6-8883-974C-9A48-13FFC59FE570}">
      <dgm:prSet/>
      <dgm:spPr/>
      <dgm:t>
        <a:bodyPr/>
        <a:lstStyle/>
        <a:p>
          <a:endParaRPr lang="it-IT"/>
        </a:p>
      </dgm:t>
    </dgm:pt>
    <dgm:pt modelId="{66185183-613D-0249-8191-0CCC8F59F415}" type="sibTrans" cxnId="{1898ABD6-8883-974C-9A48-13FFC59FE570}">
      <dgm:prSet/>
      <dgm:spPr/>
      <dgm:t>
        <a:bodyPr/>
        <a:lstStyle/>
        <a:p>
          <a:endParaRPr lang="it-IT"/>
        </a:p>
      </dgm:t>
    </dgm:pt>
    <dgm:pt modelId="{367174FD-924C-7948-AB6C-2E273448E6F2}">
      <dgm:prSet custT="1"/>
      <dgm:spPr/>
      <dgm:t>
        <a:bodyPr/>
        <a:lstStyle/>
        <a:p>
          <a:pPr rtl="0"/>
          <a:r>
            <a:rPr lang="en-US" sz="2000" b="1" dirty="0" smtClean="0"/>
            <a:t>it has found a unique way to combine out-of-town shopping with a dynamic inner city</a:t>
          </a:r>
          <a:endParaRPr lang="en-US" sz="2000" dirty="0"/>
        </a:p>
      </dgm:t>
    </dgm:pt>
    <dgm:pt modelId="{3DE8E9A5-7414-2942-B25F-0CA1F86EAA73}" type="parTrans" cxnId="{0AE72C77-F7B0-9145-8490-29699308309C}">
      <dgm:prSet/>
      <dgm:spPr/>
      <dgm:t>
        <a:bodyPr/>
        <a:lstStyle/>
        <a:p>
          <a:endParaRPr lang="it-IT"/>
        </a:p>
      </dgm:t>
    </dgm:pt>
    <dgm:pt modelId="{849943CB-79D4-D141-A0C4-452678B066D1}" type="sibTrans" cxnId="{0AE72C77-F7B0-9145-8490-29699308309C}">
      <dgm:prSet/>
      <dgm:spPr/>
      <dgm:t>
        <a:bodyPr/>
        <a:lstStyle/>
        <a:p>
          <a:endParaRPr lang="it-IT"/>
        </a:p>
      </dgm:t>
    </dgm:pt>
    <dgm:pt modelId="{E9E268B1-13D9-C442-9BA3-7E96BB31484E}">
      <dgm:prSet custT="1"/>
      <dgm:spPr/>
      <dgm:t>
        <a:bodyPr/>
        <a:lstStyle/>
        <a:p>
          <a:pPr rtl="0"/>
          <a:r>
            <a:rPr lang="en-US" sz="2000" b="1" dirty="0" smtClean="0"/>
            <a:t>wove together the history and the future in order to have a city where people feel that everything is possible </a:t>
          </a:r>
          <a:endParaRPr lang="en-US" sz="2000" dirty="0"/>
        </a:p>
      </dgm:t>
    </dgm:pt>
    <dgm:pt modelId="{F79C8FC4-0565-174D-AEF8-9D858F650300}" type="parTrans" cxnId="{C811C5E6-3A37-6F44-BDB2-67AF7BDE1BA0}">
      <dgm:prSet/>
      <dgm:spPr/>
      <dgm:t>
        <a:bodyPr/>
        <a:lstStyle/>
        <a:p>
          <a:endParaRPr lang="it-IT"/>
        </a:p>
      </dgm:t>
    </dgm:pt>
    <dgm:pt modelId="{333A6740-4199-5943-95B4-8EBC3F80586E}" type="sibTrans" cxnId="{C811C5E6-3A37-6F44-BDB2-67AF7BDE1BA0}">
      <dgm:prSet/>
      <dgm:spPr/>
      <dgm:t>
        <a:bodyPr/>
        <a:lstStyle/>
        <a:p>
          <a:endParaRPr lang="it-IT"/>
        </a:p>
      </dgm:t>
    </dgm:pt>
    <dgm:pt modelId="{9E4152C8-3946-AF46-8B42-451F572C32E1}">
      <dgm:prSet custT="1"/>
      <dgm:spPr/>
      <dgm:t>
        <a:bodyPr/>
        <a:lstStyle/>
        <a:p>
          <a:pPr rtl="0"/>
          <a:r>
            <a:rPr lang="en-US" sz="2000" b="1" dirty="0" smtClean="0"/>
            <a:t>a city in which human beings and technology combine in a thriving symbiosis </a:t>
          </a:r>
          <a:endParaRPr lang="en-US" sz="2000" dirty="0"/>
        </a:p>
      </dgm:t>
    </dgm:pt>
    <dgm:pt modelId="{184CAC41-78C2-E04F-A659-463F4DE98A44}" type="parTrans" cxnId="{69CB65CF-B7E7-4E4F-8D11-5AA595D89250}">
      <dgm:prSet/>
      <dgm:spPr/>
      <dgm:t>
        <a:bodyPr/>
        <a:lstStyle/>
        <a:p>
          <a:endParaRPr lang="it-IT"/>
        </a:p>
      </dgm:t>
    </dgm:pt>
    <dgm:pt modelId="{484A416F-4D48-CF48-A96E-EF7635791CB9}" type="sibTrans" cxnId="{69CB65CF-B7E7-4E4F-8D11-5AA595D89250}">
      <dgm:prSet/>
      <dgm:spPr/>
      <dgm:t>
        <a:bodyPr/>
        <a:lstStyle/>
        <a:p>
          <a:endParaRPr lang="it-IT"/>
        </a:p>
      </dgm:t>
    </dgm:pt>
    <dgm:pt modelId="{62CF3B8F-697E-7A4C-B66F-835F0E54CED0}" type="pres">
      <dgm:prSet presAssocID="{0CB335BC-9041-0A4E-8E56-0D060F554626}" presName="Name0" presStyleCnt="0">
        <dgm:presLayoutVars>
          <dgm:dir/>
          <dgm:animLvl val="lvl"/>
          <dgm:resizeHandles val="exact"/>
        </dgm:presLayoutVars>
      </dgm:prSet>
      <dgm:spPr/>
      <dgm:t>
        <a:bodyPr/>
        <a:lstStyle/>
        <a:p>
          <a:endParaRPr lang="it-IT"/>
        </a:p>
      </dgm:t>
    </dgm:pt>
    <dgm:pt modelId="{2E9B049D-8B1B-7046-A411-85D145440123}" type="pres">
      <dgm:prSet presAssocID="{9E4152C8-3946-AF46-8B42-451F572C32E1}" presName="boxAndChildren" presStyleCnt="0"/>
      <dgm:spPr/>
      <dgm:t>
        <a:bodyPr/>
        <a:lstStyle/>
        <a:p>
          <a:endParaRPr lang="it-IT"/>
        </a:p>
      </dgm:t>
    </dgm:pt>
    <dgm:pt modelId="{18B621E8-BC2A-4540-94C8-9B0D18872B3F}" type="pres">
      <dgm:prSet presAssocID="{9E4152C8-3946-AF46-8B42-451F572C32E1}" presName="parentTextBox" presStyleLbl="node1" presStyleIdx="0" presStyleCnt="4"/>
      <dgm:spPr/>
      <dgm:t>
        <a:bodyPr/>
        <a:lstStyle/>
        <a:p>
          <a:endParaRPr lang="it-IT"/>
        </a:p>
      </dgm:t>
    </dgm:pt>
    <dgm:pt modelId="{AEB5DE6E-6EFE-3045-B185-C321E8C878F3}" type="pres">
      <dgm:prSet presAssocID="{333A6740-4199-5943-95B4-8EBC3F80586E}" presName="sp" presStyleCnt="0"/>
      <dgm:spPr/>
      <dgm:t>
        <a:bodyPr/>
        <a:lstStyle/>
        <a:p>
          <a:endParaRPr lang="it-IT"/>
        </a:p>
      </dgm:t>
    </dgm:pt>
    <dgm:pt modelId="{3FF26B57-C0BE-6F47-8C25-75B5AEDDB969}" type="pres">
      <dgm:prSet presAssocID="{E9E268B1-13D9-C442-9BA3-7E96BB31484E}" presName="arrowAndChildren" presStyleCnt="0"/>
      <dgm:spPr/>
      <dgm:t>
        <a:bodyPr/>
        <a:lstStyle/>
        <a:p>
          <a:endParaRPr lang="it-IT"/>
        </a:p>
      </dgm:t>
    </dgm:pt>
    <dgm:pt modelId="{EB4E32DE-D29B-A844-9777-0F1D1D1BA8C8}" type="pres">
      <dgm:prSet presAssocID="{E9E268B1-13D9-C442-9BA3-7E96BB31484E}" presName="parentTextArrow" presStyleLbl="node1" presStyleIdx="1" presStyleCnt="4"/>
      <dgm:spPr/>
      <dgm:t>
        <a:bodyPr/>
        <a:lstStyle/>
        <a:p>
          <a:endParaRPr lang="it-IT"/>
        </a:p>
      </dgm:t>
    </dgm:pt>
    <dgm:pt modelId="{43740D29-E5FE-A44B-82F0-BE4144F09F5E}" type="pres">
      <dgm:prSet presAssocID="{849943CB-79D4-D141-A0C4-452678B066D1}" presName="sp" presStyleCnt="0"/>
      <dgm:spPr/>
      <dgm:t>
        <a:bodyPr/>
        <a:lstStyle/>
        <a:p>
          <a:endParaRPr lang="it-IT"/>
        </a:p>
      </dgm:t>
    </dgm:pt>
    <dgm:pt modelId="{A6402C34-520D-0949-9DED-4669B14C5042}" type="pres">
      <dgm:prSet presAssocID="{367174FD-924C-7948-AB6C-2E273448E6F2}" presName="arrowAndChildren" presStyleCnt="0"/>
      <dgm:spPr/>
      <dgm:t>
        <a:bodyPr/>
        <a:lstStyle/>
        <a:p>
          <a:endParaRPr lang="it-IT"/>
        </a:p>
      </dgm:t>
    </dgm:pt>
    <dgm:pt modelId="{2AA1478E-0BA5-D645-BB49-49417F702C0B}" type="pres">
      <dgm:prSet presAssocID="{367174FD-924C-7948-AB6C-2E273448E6F2}" presName="parentTextArrow" presStyleLbl="node1" presStyleIdx="2" presStyleCnt="4"/>
      <dgm:spPr/>
      <dgm:t>
        <a:bodyPr/>
        <a:lstStyle/>
        <a:p>
          <a:endParaRPr lang="it-IT"/>
        </a:p>
      </dgm:t>
    </dgm:pt>
    <dgm:pt modelId="{24F56013-4FC7-6145-81D7-7A58A58B4A7A}" type="pres">
      <dgm:prSet presAssocID="{66185183-613D-0249-8191-0CCC8F59F415}" presName="sp" presStyleCnt="0"/>
      <dgm:spPr/>
      <dgm:t>
        <a:bodyPr/>
        <a:lstStyle/>
        <a:p>
          <a:endParaRPr lang="it-IT"/>
        </a:p>
      </dgm:t>
    </dgm:pt>
    <dgm:pt modelId="{4EB99CB4-6DB7-AB47-AAE4-D11833FB31B1}" type="pres">
      <dgm:prSet presAssocID="{3DF99B58-A400-EE4C-9C25-D5500BFE1195}" presName="arrowAndChildren" presStyleCnt="0"/>
      <dgm:spPr/>
      <dgm:t>
        <a:bodyPr/>
        <a:lstStyle/>
        <a:p>
          <a:endParaRPr lang="it-IT"/>
        </a:p>
      </dgm:t>
    </dgm:pt>
    <dgm:pt modelId="{8571069D-711E-3C4C-BBA6-32B95778E767}" type="pres">
      <dgm:prSet presAssocID="{3DF99B58-A400-EE4C-9C25-D5500BFE1195}" presName="parentTextArrow" presStyleLbl="node1" presStyleIdx="3" presStyleCnt="4"/>
      <dgm:spPr/>
      <dgm:t>
        <a:bodyPr/>
        <a:lstStyle/>
        <a:p>
          <a:endParaRPr lang="it-IT"/>
        </a:p>
      </dgm:t>
    </dgm:pt>
  </dgm:ptLst>
  <dgm:cxnLst>
    <dgm:cxn modelId="{3F1050DC-1840-8B41-A4A1-3E83D9D7FC5F}" type="presOf" srcId="{E9E268B1-13D9-C442-9BA3-7E96BB31484E}" destId="{EB4E32DE-D29B-A844-9777-0F1D1D1BA8C8}" srcOrd="0" destOrd="0" presId="urn:microsoft.com/office/officeart/2005/8/layout/process4"/>
    <dgm:cxn modelId="{69CB65CF-B7E7-4E4F-8D11-5AA595D89250}" srcId="{0CB335BC-9041-0A4E-8E56-0D060F554626}" destId="{9E4152C8-3946-AF46-8B42-451F572C32E1}" srcOrd="3" destOrd="0" parTransId="{184CAC41-78C2-E04F-A659-463F4DE98A44}" sibTransId="{484A416F-4D48-CF48-A96E-EF7635791CB9}"/>
    <dgm:cxn modelId="{1898ABD6-8883-974C-9A48-13FFC59FE570}" srcId="{0CB335BC-9041-0A4E-8E56-0D060F554626}" destId="{3DF99B58-A400-EE4C-9C25-D5500BFE1195}" srcOrd="0" destOrd="0" parTransId="{5A8BD9B4-C6E9-9346-A26B-FD15C7BC4CFC}" sibTransId="{66185183-613D-0249-8191-0CCC8F59F415}"/>
    <dgm:cxn modelId="{0AE72C77-F7B0-9145-8490-29699308309C}" srcId="{0CB335BC-9041-0A4E-8E56-0D060F554626}" destId="{367174FD-924C-7948-AB6C-2E273448E6F2}" srcOrd="1" destOrd="0" parTransId="{3DE8E9A5-7414-2942-B25F-0CA1F86EAA73}" sibTransId="{849943CB-79D4-D141-A0C4-452678B066D1}"/>
    <dgm:cxn modelId="{C811C5E6-3A37-6F44-BDB2-67AF7BDE1BA0}" srcId="{0CB335BC-9041-0A4E-8E56-0D060F554626}" destId="{E9E268B1-13D9-C442-9BA3-7E96BB31484E}" srcOrd="2" destOrd="0" parTransId="{F79C8FC4-0565-174D-AEF8-9D858F650300}" sibTransId="{333A6740-4199-5943-95B4-8EBC3F80586E}"/>
    <dgm:cxn modelId="{8DB0B261-0CCF-C343-A21B-6BEAECAB0985}" type="presOf" srcId="{3DF99B58-A400-EE4C-9C25-D5500BFE1195}" destId="{8571069D-711E-3C4C-BBA6-32B95778E767}" srcOrd="0" destOrd="0" presId="urn:microsoft.com/office/officeart/2005/8/layout/process4"/>
    <dgm:cxn modelId="{F0BC0280-0BB0-0E45-AE3E-AF403BA7E3DD}" type="presOf" srcId="{367174FD-924C-7948-AB6C-2E273448E6F2}" destId="{2AA1478E-0BA5-D645-BB49-49417F702C0B}" srcOrd="0" destOrd="0" presId="urn:microsoft.com/office/officeart/2005/8/layout/process4"/>
    <dgm:cxn modelId="{EFABE4FF-BAB4-B546-BBBC-EF17BC2D9751}" type="presOf" srcId="{9E4152C8-3946-AF46-8B42-451F572C32E1}" destId="{18B621E8-BC2A-4540-94C8-9B0D18872B3F}" srcOrd="0" destOrd="0" presId="urn:microsoft.com/office/officeart/2005/8/layout/process4"/>
    <dgm:cxn modelId="{8B8EBE99-4FE6-9149-9784-54D40CE11FCF}" type="presOf" srcId="{0CB335BC-9041-0A4E-8E56-0D060F554626}" destId="{62CF3B8F-697E-7A4C-B66F-835F0E54CED0}" srcOrd="0" destOrd="0" presId="urn:microsoft.com/office/officeart/2005/8/layout/process4"/>
    <dgm:cxn modelId="{13B9A9F7-30F4-F24C-96DA-63B658CF26CB}" type="presParOf" srcId="{62CF3B8F-697E-7A4C-B66F-835F0E54CED0}" destId="{2E9B049D-8B1B-7046-A411-85D145440123}" srcOrd="0" destOrd="0" presId="urn:microsoft.com/office/officeart/2005/8/layout/process4"/>
    <dgm:cxn modelId="{B7A98B18-AC7B-DD4A-B0CE-6C7C35E86268}" type="presParOf" srcId="{2E9B049D-8B1B-7046-A411-85D145440123}" destId="{18B621E8-BC2A-4540-94C8-9B0D18872B3F}" srcOrd="0" destOrd="0" presId="urn:microsoft.com/office/officeart/2005/8/layout/process4"/>
    <dgm:cxn modelId="{101E7AD2-864B-AE4B-983B-F4419B81AE6B}" type="presParOf" srcId="{62CF3B8F-697E-7A4C-B66F-835F0E54CED0}" destId="{AEB5DE6E-6EFE-3045-B185-C321E8C878F3}" srcOrd="1" destOrd="0" presId="urn:microsoft.com/office/officeart/2005/8/layout/process4"/>
    <dgm:cxn modelId="{DBC1E5A7-C75F-AF4C-8F1E-4805829BAE06}" type="presParOf" srcId="{62CF3B8F-697E-7A4C-B66F-835F0E54CED0}" destId="{3FF26B57-C0BE-6F47-8C25-75B5AEDDB969}" srcOrd="2" destOrd="0" presId="urn:microsoft.com/office/officeart/2005/8/layout/process4"/>
    <dgm:cxn modelId="{C32FC585-A701-8F4A-B882-06F7001E87A9}" type="presParOf" srcId="{3FF26B57-C0BE-6F47-8C25-75B5AEDDB969}" destId="{EB4E32DE-D29B-A844-9777-0F1D1D1BA8C8}" srcOrd="0" destOrd="0" presId="urn:microsoft.com/office/officeart/2005/8/layout/process4"/>
    <dgm:cxn modelId="{39D41A69-8570-7547-9D98-6A36403D7980}" type="presParOf" srcId="{62CF3B8F-697E-7A4C-B66F-835F0E54CED0}" destId="{43740D29-E5FE-A44B-82F0-BE4144F09F5E}" srcOrd="3" destOrd="0" presId="urn:microsoft.com/office/officeart/2005/8/layout/process4"/>
    <dgm:cxn modelId="{2655E0E9-2458-0249-8EB1-0D4586DE4AD1}" type="presParOf" srcId="{62CF3B8F-697E-7A4C-B66F-835F0E54CED0}" destId="{A6402C34-520D-0949-9DED-4669B14C5042}" srcOrd="4" destOrd="0" presId="urn:microsoft.com/office/officeart/2005/8/layout/process4"/>
    <dgm:cxn modelId="{EE52D490-B69E-B749-8B4E-EBC8DC2651EA}" type="presParOf" srcId="{A6402C34-520D-0949-9DED-4669B14C5042}" destId="{2AA1478E-0BA5-D645-BB49-49417F702C0B}" srcOrd="0" destOrd="0" presId="urn:microsoft.com/office/officeart/2005/8/layout/process4"/>
    <dgm:cxn modelId="{9CAEA18A-C4A8-8D4A-9E9C-0CED58F3FEC8}" type="presParOf" srcId="{62CF3B8F-697E-7A4C-B66F-835F0E54CED0}" destId="{24F56013-4FC7-6145-81D7-7A58A58B4A7A}" srcOrd="5" destOrd="0" presId="urn:microsoft.com/office/officeart/2005/8/layout/process4"/>
    <dgm:cxn modelId="{A0F655BD-924C-AA40-82DE-79F91890B4C5}" type="presParOf" srcId="{62CF3B8F-697E-7A4C-B66F-835F0E54CED0}" destId="{4EB99CB4-6DB7-AB47-AAE4-D11833FB31B1}" srcOrd="6" destOrd="0" presId="urn:microsoft.com/office/officeart/2005/8/layout/process4"/>
    <dgm:cxn modelId="{03D9EADE-9BF9-5542-A118-D78EAF05FDB8}" type="presParOf" srcId="{4EB99CB4-6DB7-AB47-AAE4-D11833FB31B1}" destId="{8571069D-711E-3C4C-BBA6-32B95778E7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473AD-591B-5F4E-81EC-F0B01EA922ED}"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9FEBED37-F431-2D47-B57F-CE416ABF1940}">
      <dgm:prSet custT="1"/>
      <dgm:spPr/>
      <dgm:t>
        <a:bodyPr/>
        <a:lstStyle/>
        <a:p>
          <a:pPr algn="ctr" rtl="0"/>
          <a:r>
            <a:rPr lang="en-US" sz="2000" b="1" smtClean="0"/>
            <a:t>Several Italian Regions issued Regional Laws on “Centri Commerciali Naturali” (CCN)</a:t>
          </a:r>
          <a:r>
            <a:rPr lang="en-US" sz="2000" b="1" baseline="30000" smtClean="0"/>
            <a:t>1</a:t>
          </a:r>
          <a:endParaRPr lang="en-GB" sz="2000" b="1" dirty="0"/>
        </a:p>
      </dgm:t>
    </dgm:pt>
    <dgm:pt modelId="{9D6211DE-BE72-9C48-82C4-A56E2C9092C1}" type="parTrans" cxnId="{8D7E372D-535A-2047-ABA2-5273288B036F}">
      <dgm:prSet/>
      <dgm:spPr/>
      <dgm:t>
        <a:bodyPr/>
        <a:lstStyle/>
        <a:p>
          <a:endParaRPr lang="it-IT"/>
        </a:p>
      </dgm:t>
    </dgm:pt>
    <dgm:pt modelId="{B37DD4E7-7FBC-5341-BD71-2DC9CB820310}" type="sibTrans" cxnId="{8D7E372D-535A-2047-ABA2-5273288B036F}">
      <dgm:prSet/>
      <dgm:spPr/>
      <dgm:t>
        <a:bodyPr/>
        <a:lstStyle/>
        <a:p>
          <a:endParaRPr lang="it-IT"/>
        </a:p>
      </dgm:t>
    </dgm:pt>
    <dgm:pt modelId="{817EB101-1FC3-AB48-8E63-B608EE95CFDF}">
      <dgm:prSet custT="1"/>
      <dgm:spPr/>
      <dgm:t>
        <a:bodyPr/>
        <a:lstStyle/>
        <a:p>
          <a:pPr rtl="0"/>
          <a:r>
            <a:rPr lang="en-US" sz="2000" dirty="0" smtClean="0"/>
            <a:t>In order to preserve the </a:t>
          </a:r>
          <a:r>
            <a:rPr lang="en-US" sz="2000" b="1" dirty="0" smtClean="0"/>
            <a:t>traditional retail </a:t>
          </a:r>
          <a:r>
            <a:rPr lang="en-US" sz="2000" dirty="0" smtClean="0"/>
            <a:t>within Town Centre </a:t>
          </a:r>
          <a:endParaRPr lang="en-GB" sz="2000" dirty="0"/>
        </a:p>
      </dgm:t>
    </dgm:pt>
    <dgm:pt modelId="{37C843F3-5263-0847-AE34-D95A0ECC8E34}" type="parTrans" cxnId="{08535A5B-16F7-214C-8279-494747783A7D}">
      <dgm:prSet/>
      <dgm:spPr/>
      <dgm:t>
        <a:bodyPr/>
        <a:lstStyle/>
        <a:p>
          <a:endParaRPr lang="it-IT"/>
        </a:p>
      </dgm:t>
    </dgm:pt>
    <dgm:pt modelId="{7CC271DB-A80D-2F40-B0BA-F2C4E9E73D71}" type="sibTrans" cxnId="{08535A5B-16F7-214C-8279-494747783A7D}">
      <dgm:prSet/>
      <dgm:spPr/>
      <dgm:t>
        <a:bodyPr/>
        <a:lstStyle/>
        <a:p>
          <a:endParaRPr lang="it-IT"/>
        </a:p>
      </dgm:t>
    </dgm:pt>
    <dgm:pt modelId="{8F168882-61BA-8449-B6CF-4E54A91ECA61}" type="pres">
      <dgm:prSet presAssocID="{41D473AD-591B-5F4E-81EC-F0B01EA922ED}" presName="linear" presStyleCnt="0">
        <dgm:presLayoutVars>
          <dgm:dir/>
          <dgm:animLvl val="lvl"/>
          <dgm:resizeHandles val="exact"/>
        </dgm:presLayoutVars>
      </dgm:prSet>
      <dgm:spPr/>
      <dgm:t>
        <a:bodyPr/>
        <a:lstStyle/>
        <a:p>
          <a:endParaRPr lang="it-IT"/>
        </a:p>
      </dgm:t>
    </dgm:pt>
    <dgm:pt modelId="{2D94296E-10D6-1946-81E4-B5002ABD64F4}" type="pres">
      <dgm:prSet presAssocID="{9FEBED37-F431-2D47-B57F-CE416ABF1940}" presName="parentLin" presStyleCnt="0"/>
      <dgm:spPr/>
      <dgm:t>
        <a:bodyPr/>
        <a:lstStyle/>
        <a:p>
          <a:endParaRPr lang="it-IT"/>
        </a:p>
      </dgm:t>
    </dgm:pt>
    <dgm:pt modelId="{9AB6ACCD-C0B0-FF41-A8C0-80F4014A5DC1}" type="pres">
      <dgm:prSet presAssocID="{9FEBED37-F431-2D47-B57F-CE416ABF1940}" presName="parentLeftMargin" presStyleLbl="node1" presStyleIdx="0" presStyleCnt="1"/>
      <dgm:spPr/>
      <dgm:t>
        <a:bodyPr/>
        <a:lstStyle/>
        <a:p>
          <a:endParaRPr lang="it-IT"/>
        </a:p>
      </dgm:t>
    </dgm:pt>
    <dgm:pt modelId="{630E6B8E-81F0-C643-B839-E6C9EC775A82}" type="pres">
      <dgm:prSet presAssocID="{9FEBED37-F431-2D47-B57F-CE416ABF1940}" presName="parentText" presStyleLbl="node1" presStyleIdx="0" presStyleCnt="1" custScaleX="142857" custScaleY="60954" custLinFactNeighborX="-54356" custLinFactNeighborY="-3940">
        <dgm:presLayoutVars>
          <dgm:chMax val="0"/>
          <dgm:bulletEnabled val="1"/>
        </dgm:presLayoutVars>
      </dgm:prSet>
      <dgm:spPr/>
      <dgm:t>
        <a:bodyPr/>
        <a:lstStyle/>
        <a:p>
          <a:endParaRPr lang="it-IT"/>
        </a:p>
      </dgm:t>
    </dgm:pt>
    <dgm:pt modelId="{71FEBEBA-769C-1241-955D-3F0B8008040A}" type="pres">
      <dgm:prSet presAssocID="{9FEBED37-F431-2D47-B57F-CE416ABF1940}" presName="negativeSpace" presStyleCnt="0"/>
      <dgm:spPr/>
      <dgm:t>
        <a:bodyPr/>
        <a:lstStyle/>
        <a:p>
          <a:endParaRPr lang="it-IT"/>
        </a:p>
      </dgm:t>
    </dgm:pt>
    <dgm:pt modelId="{593AEA66-B73A-DE42-A91D-F98FAF76EC09}" type="pres">
      <dgm:prSet presAssocID="{9FEBED37-F431-2D47-B57F-CE416ABF1940}" presName="childText" presStyleLbl="conFgAcc1" presStyleIdx="0" presStyleCnt="1">
        <dgm:presLayoutVars>
          <dgm:bulletEnabled val="1"/>
        </dgm:presLayoutVars>
      </dgm:prSet>
      <dgm:spPr/>
      <dgm:t>
        <a:bodyPr/>
        <a:lstStyle/>
        <a:p>
          <a:endParaRPr lang="it-IT"/>
        </a:p>
      </dgm:t>
    </dgm:pt>
  </dgm:ptLst>
  <dgm:cxnLst>
    <dgm:cxn modelId="{49E50F01-69A1-694C-8A81-5570A62CBAA8}" type="presOf" srcId="{9FEBED37-F431-2D47-B57F-CE416ABF1940}" destId="{630E6B8E-81F0-C643-B839-E6C9EC775A82}" srcOrd="1" destOrd="0" presId="urn:microsoft.com/office/officeart/2005/8/layout/list1"/>
    <dgm:cxn modelId="{00654F39-183F-6145-A5E5-C1CFBAD1CFB3}" type="presOf" srcId="{9FEBED37-F431-2D47-B57F-CE416ABF1940}" destId="{9AB6ACCD-C0B0-FF41-A8C0-80F4014A5DC1}" srcOrd="0" destOrd="0" presId="urn:microsoft.com/office/officeart/2005/8/layout/list1"/>
    <dgm:cxn modelId="{08535A5B-16F7-214C-8279-494747783A7D}" srcId="{9FEBED37-F431-2D47-B57F-CE416ABF1940}" destId="{817EB101-1FC3-AB48-8E63-B608EE95CFDF}" srcOrd="0" destOrd="0" parTransId="{37C843F3-5263-0847-AE34-D95A0ECC8E34}" sibTransId="{7CC271DB-A80D-2F40-B0BA-F2C4E9E73D71}"/>
    <dgm:cxn modelId="{8A70F496-F8D8-5A47-8D76-7DDC49863DF6}" type="presOf" srcId="{41D473AD-591B-5F4E-81EC-F0B01EA922ED}" destId="{8F168882-61BA-8449-B6CF-4E54A91ECA61}" srcOrd="0" destOrd="0" presId="urn:microsoft.com/office/officeart/2005/8/layout/list1"/>
    <dgm:cxn modelId="{EFDD6229-9CE0-5B41-A0D1-0F68DFFC6CBC}" type="presOf" srcId="{817EB101-1FC3-AB48-8E63-B608EE95CFDF}" destId="{593AEA66-B73A-DE42-A91D-F98FAF76EC09}" srcOrd="0" destOrd="0" presId="urn:microsoft.com/office/officeart/2005/8/layout/list1"/>
    <dgm:cxn modelId="{8D7E372D-535A-2047-ABA2-5273288B036F}" srcId="{41D473AD-591B-5F4E-81EC-F0B01EA922ED}" destId="{9FEBED37-F431-2D47-B57F-CE416ABF1940}" srcOrd="0" destOrd="0" parTransId="{9D6211DE-BE72-9C48-82C4-A56E2C9092C1}" sibTransId="{B37DD4E7-7FBC-5341-BD71-2DC9CB820310}"/>
    <dgm:cxn modelId="{34D65337-45C0-E24A-908B-3879AD6C5AF2}" type="presParOf" srcId="{8F168882-61BA-8449-B6CF-4E54A91ECA61}" destId="{2D94296E-10D6-1946-81E4-B5002ABD64F4}" srcOrd="0" destOrd="0" presId="urn:microsoft.com/office/officeart/2005/8/layout/list1"/>
    <dgm:cxn modelId="{27265396-817C-EC4C-8D25-B1E83010122E}" type="presParOf" srcId="{2D94296E-10D6-1946-81E4-B5002ABD64F4}" destId="{9AB6ACCD-C0B0-FF41-A8C0-80F4014A5DC1}" srcOrd="0" destOrd="0" presId="urn:microsoft.com/office/officeart/2005/8/layout/list1"/>
    <dgm:cxn modelId="{4B0223AC-8B48-0042-85C5-51BDEF3196E4}" type="presParOf" srcId="{2D94296E-10D6-1946-81E4-B5002ABD64F4}" destId="{630E6B8E-81F0-C643-B839-E6C9EC775A82}" srcOrd="1" destOrd="0" presId="urn:microsoft.com/office/officeart/2005/8/layout/list1"/>
    <dgm:cxn modelId="{BDC795CF-6FFF-B14C-98FE-7266F20BA66B}" type="presParOf" srcId="{8F168882-61BA-8449-B6CF-4E54A91ECA61}" destId="{71FEBEBA-769C-1241-955D-3F0B8008040A}" srcOrd="1" destOrd="0" presId="urn:microsoft.com/office/officeart/2005/8/layout/list1"/>
    <dgm:cxn modelId="{4A2C4487-D7AF-7145-94D4-A2C14328707B}" type="presParOf" srcId="{8F168882-61BA-8449-B6CF-4E54A91ECA61}" destId="{593AEA66-B73A-DE42-A91D-F98FAF76EC0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AFA39-26E9-CB4F-BE36-2B22268B2D0C}" type="doc">
      <dgm:prSet loTypeId="urn:microsoft.com/office/officeart/2008/layout/AlternatingPictureBlocks" loCatId="" qsTypeId="urn:microsoft.com/office/officeart/2005/8/quickstyle/simple3" qsCatId="simple" csTypeId="urn:microsoft.com/office/officeart/2005/8/colors/accent1_2" csCatId="accent1" phldr="1"/>
      <dgm:spPr/>
      <dgm:t>
        <a:bodyPr/>
        <a:lstStyle/>
        <a:p>
          <a:endParaRPr lang="it-IT"/>
        </a:p>
      </dgm:t>
    </dgm:pt>
    <dgm:pt modelId="{6016956E-6FCB-2646-94F6-421F78825EB0}">
      <dgm:prSet custT="1"/>
      <dgm:spPr/>
      <dgm:t>
        <a:bodyPr/>
        <a:lstStyle/>
        <a:p>
          <a:pPr rtl="0"/>
          <a:r>
            <a:rPr lang="en-GB" sz="2400" b="1" smtClean="0"/>
            <a:t>“Formal partnership of local independent businesses that work together on coordinated and proactive initiatives, to enhance the value of the Town Centre”</a:t>
          </a:r>
          <a:endParaRPr lang="en-GB" sz="2400" dirty="0"/>
        </a:p>
      </dgm:t>
    </dgm:pt>
    <dgm:pt modelId="{FC7EB06E-FF5F-8844-81DE-0B35C47296A9}" type="parTrans" cxnId="{C57BD541-811B-4542-97AD-0D755DAFF65B}">
      <dgm:prSet/>
      <dgm:spPr/>
      <dgm:t>
        <a:bodyPr/>
        <a:lstStyle/>
        <a:p>
          <a:endParaRPr lang="it-IT"/>
        </a:p>
      </dgm:t>
    </dgm:pt>
    <dgm:pt modelId="{9863A38A-56F3-DD40-BEF7-772D2F8F862E}" type="sibTrans" cxnId="{C57BD541-811B-4542-97AD-0D755DAFF65B}">
      <dgm:prSet/>
      <dgm:spPr/>
      <dgm:t>
        <a:bodyPr/>
        <a:lstStyle/>
        <a:p>
          <a:endParaRPr lang="it-IT"/>
        </a:p>
      </dgm:t>
    </dgm:pt>
    <dgm:pt modelId="{306EEBCC-0586-1C47-ADB7-8CAA51D3367B}" type="pres">
      <dgm:prSet presAssocID="{B7CAFA39-26E9-CB4F-BE36-2B22268B2D0C}" presName="linearFlow" presStyleCnt="0">
        <dgm:presLayoutVars>
          <dgm:dir/>
          <dgm:resizeHandles val="exact"/>
        </dgm:presLayoutVars>
      </dgm:prSet>
      <dgm:spPr/>
      <dgm:t>
        <a:bodyPr/>
        <a:lstStyle/>
        <a:p>
          <a:endParaRPr lang="it-IT"/>
        </a:p>
      </dgm:t>
    </dgm:pt>
    <dgm:pt modelId="{6E322E31-105E-F546-9C21-5EFEFF89859B}" type="pres">
      <dgm:prSet presAssocID="{6016956E-6FCB-2646-94F6-421F78825EB0}" presName="comp" presStyleCnt="0"/>
      <dgm:spPr/>
      <dgm:t>
        <a:bodyPr/>
        <a:lstStyle/>
        <a:p>
          <a:endParaRPr lang="it-IT"/>
        </a:p>
      </dgm:t>
    </dgm:pt>
    <dgm:pt modelId="{F5AA30DC-B5B3-2146-8AA1-8A3629FD6659}" type="pres">
      <dgm:prSet presAssocID="{6016956E-6FCB-2646-94F6-421F78825EB0}" presName="rect2" presStyleLbl="node1" presStyleIdx="0" presStyleCnt="1">
        <dgm:presLayoutVars>
          <dgm:bulletEnabled val="1"/>
        </dgm:presLayoutVars>
      </dgm:prSet>
      <dgm:spPr/>
      <dgm:t>
        <a:bodyPr/>
        <a:lstStyle/>
        <a:p>
          <a:endParaRPr lang="it-IT"/>
        </a:p>
      </dgm:t>
    </dgm:pt>
    <dgm:pt modelId="{F9934126-F1FF-E842-BF45-76F2CA0816AB}" type="pres">
      <dgm:prSet presAssocID="{6016956E-6FCB-2646-94F6-421F78825EB0}" presName="rect1" presStyleLbl="ln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it-IT"/>
        </a:p>
      </dgm:t>
    </dgm:pt>
  </dgm:ptLst>
  <dgm:cxnLst>
    <dgm:cxn modelId="{C57BD541-811B-4542-97AD-0D755DAFF65B}" srcId="{B7CAFA39-26E9-CB4F-BE36-2B22268B2D0C}" destId="{6016956E-6FCB-2646-94F6-421F78825EB0}" srcOrd="0" destOrd="0" parTransId="{FC7EB06E-FF5F-8844-81DE-0B35C47296A9}" sibTransId="{9863A38A-56F3-DD40-BEF7-772D2F8F862E}"/>
    <dgm:cxn modelId="{9BDCCB19-3C3A-664A-994C-8D7285D38D9F}" type="presOf" srcId="{6016956E-6FCB-2646-94F6-421F78825EB0}" destId="{F5AA30DC-B5B3-2146-8AA1-8A3629FD6659}" srcOrd="0" destOrd="0" presId="urn:microsoft.com/office/officeart/2008/layout/AlternatingPictureBlocks"/>
    <dgm:cxn modelId="{A96D0702-7906-BE4B-9620-8C029841882B}" type="presOf" srcId="{B7CAFA39-26E9-CB4F-BE36-2B22268B2D0C}" destId="{306EEBCC-0586-1C47-ADB7-8CAA51D3367B}" srcOrd="0" destOrd="0" presId="urn:microsoft.com/office/officeart/2008/layout/AlternatingPictureBlocks"/>
    <dgm:cxn modelId="{ABEFE190-B59C-ED4C-A57E-68D675D54BD3}" type="presParOf" srcId="{306EEBCC-0586-1C47-ADB7-8CAA51D3367B}" destId="{6E322E31-105E-F546-9C21-5EFEFF89859B}" srcOrd="0" destOrd="0" presId="urn:microsoft.com/office/officeart/2008/layout/AlternatingPictureBlocks"/>
    <dgm:cxn modelId="{52F9709E-3DD1-564C-8362-A7F6A974B75A}" type="presParOf" srcId="{6E322E31-105E-F546-9C21-5EFEFF89859B}" destId="{F5AA30DC-B5B3-2146-8AA1-8A3629FD6659}" srcOrd="0" destOrd="0" presId="urn:microsoft.com/office/officeart/2008/layout/AlternatingPictureBlocks"/>
    <dgm:cxn modelId="{F36CDBC0-74B0-7A44-807F-29905F512F4A}" type="presParOf" srcId="{6E322E31-105E-F546-9C21-5EFEFF89859B}" destId="{F9934126-F1FF-E842-BF45-76F2CA0816A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84D2C0-BE92-6147-A0C4-DD9DAB3D8B97}" type="doc">
      <dgm:prSet loTypeId="urn:microsoft.com/office/officeart/2005/8/layout/lProcess2" loCatId="" qsTypeId="urn:microsoft.com/office/officeart/2005/8/quickstyle/simple3" qsCatId="simple" csTypeId="urn:microsoft.com/office/officeart/2005/8/colors/accent1_5" csCatId="accent1" phldr="1"/>
      <dgm:spPr/>
      <dgm:t>
        <a:bodyPr/>
        <a:lstStyle/>
        <a:p>
          <a:endParaRPr lang="it-IT"/>
        </a:p>
      </dgm:t>
    </dgm:pt>
    <dgm:pt modelId="{173E4BE0-D692-9145-88C8-3FDDC33CE33F}">
      <dgm:prSet custT="1"/>
      <dgm:spPr/>
      <dgm:t>
        <a:bodyPr/>
        <a:lstStyle/>
        <a:p>
          <a:pPr rtl="0"/>
          <a:endParaRPr lang="en-GB" sz="2800" dirty="0" smtClean="0"/>
        </a:p>
        <a:p>
          <a:pPr rtl="0"/>
          <a:endParaRPr lang="en-GB" sz="2800" dirty="0" smtClean="0"/>
        </a:p>
        <a:p>
          <a:pPr rtl="0"/>
          <a:endParaRPr lang="en-GB" sz="2800" dirty="0" smtClean="0"/>
        </a:p>
        <a:p>
          <a:pPr rtl="0"/>
          <a:endParaRPr lang="en-GB" sz="2800" dirty="0" smtClean="0"/>
        </a:p>
        <a:p>
          <a:pPr rtl="0"/>
          <a:r>
            <a:rPr lang="en-GB" sz="2800" b="1" dirty="0" smtClean="0"/>
            <a:t>To revitalize the Town Centre and its retail activities</a:t>
          </a:r>
          <a:endParaRPr lang="en-GB" sz="2800" b="1" dirty="0"/>
        </a:p>
      </dgm:t>
    </dgm:pt>
    <dgm:pt modelId="{F30DA4FE-6038-D14A-8D8D-AF0472E4928B}" type="parTrans" cxnId="{A569C32C-7135-544C-AD85-93F02B95C4C6}">
      <dgm:prSet/>
      <dgm:spPr/>
      <dgm:t>
        <a:bodyPr/>
        <a:lstStyle/>
        <a:p>
          <a:endParaRPr lang="it-IT"/>
        </a:p>
      </dgm:t>
    </dgm:pt>
    <dgm:pt modelId="{70D061FD-5F3A-584A-8372-45083F5AC186}" type="sibTrans" cxnId="{A569C32C-7135-544C-AD85-93F02B95C4C6}">
      <dgm:prSet/>
      <dgm:spPr/>
      <dgm:t>
        <a:bodyPr/>
        <a:lstStyle/>
        <a:p>
          <a:endParaRPr lang="it-IT"/>
        </a:p>
      </dgm:t>
    </dgm:pt>
    <dgm:pt modelId="{9CB42E35-FC7B-0542-8202-6243CA31BBFC}">
      <dgm:prSet custT="1"/>
      <dgm:spPr/>
      <dgm:t>
        <a:bodyPr/>
        <a:lstStyle/>
        <a:p>
          <a:pPr rtl="0"/>
          <a:endParaRPr lang="en-GB" sz="2800" dirty="0" smtClean="0"/>
        </a:p>
        <a:p>
          <a:pPr rtl="0"/>
          <a:endParaRPr lang="en-GB" sz="2800" dirty="0" smtClean="0"/>
        </a:p>
        <a:p>
          <a:pPr rtl="0"/>
          <a:endParaRPr lang="en-GB" sz="2800" dirty="0" smtClean="0"/>
        </a:p>
        <a:p>
          <a:pPr rtl="0"/>
          <a:endParaRPr lang="en-GB" sz="2800" dirty="0" smtClean="0"/>
        </a:p>
        <a:p>
          <a:pPr rtl="0"/>
          <a:r>
            <a:rPr lang="en-GB" sz="2800" b="1" dirty="0" smtClean="0"/>
            <a:t>To regenerate traditional shopping areas and attract people</a:t>
          </a:r>
          <a:endParaRPr lang="en-GB" sz="2800" b="1" dirty="0"/>
        </a:p>
      </dgm:t>
    </dgm:pt>
    <dgm:pt modelId="{EAE42673-E702-774F-A72E-359E5D1369B1}" type="parTrans" cxnId="{4E923749-C795-E348-AACB-6E3ACB037BA1}">
      <dgm:prSet/>
      <dgm:spPr/>
      <dgm:t>
        <a:bodyPr/>
        <a:lstStyle/>
        <a:p>
          <a:endParaRPr lang="it-IT"/>
        </a:p>
      </dgm:t>
    </dgm:pt>
    <dgm:pt modelId="{FD3B4875-BE16-1744-B785-4DB1A33DF23A}" type="sibTrans" cxnId="{4E923749-C795-E348-AACB-6E3ACB037BA1}">
      <dgm:prSet/>
      <dgm:spPr/>
      <dgm:t>
        <a:bodyPr/>
        <a:lstStyle/>
        <a:p>
          <a:endParaRPr lang="it-IT"/>
        </a:p>
      </dgm:t>
    </dgm:pt>
    <dgm:pt modelId="{807E8648-91A8-FB42-A8D0-912B0CB562C3}" type="pres">
      <dgm:prSet presAssocID="{3684D2C0-BE92-6147-A0C4-DD9DAB3D8B97}" presName="theList" presStyleCnt="0">
        <dgm:presLayoutVars>
          <dgm:dir/>
          <dgm:animLvl val="lvl"/>
          <dgm:resizeHandles val="exact"/>
        </dgm:presLayoutVars>
      </dgm:prSet>
      <dgm:spPr/>
      <dgm:t>
        <a:bodyPr/>
        <a:lstStyle/>
        <a:p>
          <a:endParaRPr lang="it-IT"/>
        </a:p>
      </dgm:t>
    </dgm:pt>
    <dgm:pt modelId="{1CAF4116-A8F2-BA44-8846-09BA0E26D491}" type="pres">
      <dgm:prSet presAssocID="{173E4BE0-D692-9145-88C8-3FDDC33CE33F}" presName="compNode" presStyleCnt="0"/>
      <dgm:spPr/>
      <dgm:t>
        <a:bodyPr/>
        <a:lstStyle/>
        <a:p>
          <a:endParaRPr lang="it-IT"/>
        </a:p>
      </dgm:t>
    </dgm:pt>
    <dgm:pt modelId="{DFA9B886-0A82-B549-887E-820242620270}" type="pres">
      <dgm:prSet presAssocID="{173E4BE0-D692-9145-88C8-3FDDC33CE33F}" presName="aNode" presStyleLbl="bgShp" presStyleIdx="0" presStyleCnt="2"/>
      <dgm:spPr/>
      <dgm:t>
        <a:bodyPr/>
        <a:lstStyle/>
        <a:p>
          <a:endParaRPr lang="it-IT"/>
        </a:p>
      </dgm:t>
    </dgm:pt>
    <dgm:pt modelId="{191552FC-85BA-B444-A238-2D1D6166FADD}" type="pres">
      <dgm:prSet presAssocID="{173E4BE0-D692-9145-88C8-3FDDC33CE33F}" presName="textNode" presStyleLbl="bgShp" presStyleIdx="0" presStyleCnt="2"/>
      <dgm:spPr/>
      <dgm:t>
        <a:bodyPr/>
        <a:lstStyle/>
        <a:p>
          <a:endParaRPr lang="it-IT"/>
        </a:p>
      </dgm:t>
    </dgm:pt>
    <dgm:pt modelId="{5C8BB181-08F1-0448-AF22-508CAF8D0155}" type="pres">
      <dgm:prSet presAssocID="{173E4BE0-D692-9145-88C8-3FDDC33CE33F}" presName="compChildNode" presStyleCnt="0"/>
      <dgm:spPr/>
      <dgm:t>
        <a:bodyPr/>
        <a:lstStyle/>
        <a:p>
          <a:endParaRPr lang="it-IT"/>
        </a:p>
      </dgm:t>
    </dgm:pt>
    <dgm:pt modelId="{3C99255A-7867-2544-964E-516145FD90ED}" type="pres">
      <dgm:prSet presAssocID="{173E4BE0-D692-9145-88C8-3FDDC33CE33F}" presName="theInnerList" presStyleCnt="0"/>
      <dgm:spPr/>
      <dgm:t>
        <a:bodyPr/>
        <a:lstStyle/>
        <a:p>
          <a:endParaRPr lang="it-IT"/>
        </a:p>
      </dgm:t>
    </dgm:pt>
    <dgm:pt modelId="{AA5509C5-D652-184A-B7D1-AED771C39DF0}" type="pres">
      <dgm:prSet presAssocID="{173E4BE0-D692-9145-88C8-3FDDC33CE33F}" presName="aSpace" presStyleCnt="0"/>
      <dgm:spPr/>
      <dgm:t>
        <a:bodyPr/>
        <a:lstStyle/>
        <a:p>
          <a:endParaRPr lang="it-IT"/>
        </a:p>
      </dgm:t>
    </dgm:pt>
    <dgm:pt modelId="{108945FF-3CA0-C849-A10E-0BB838A5E32A}" type="pres">
      <dgm:prSet presAssocID="{9CB42E35-FC7B-0542-8202-6243CA31BBFC}" presName="compNode" presStyleCnt="0"/>
      <dgm:spPr/>
      <dgm:t>
        <a:bodyPr/>
        <a:lstStyle/>
        <a:p>
          <a:endParaRPr lang="it-IT"/>
        </a:p>
      </dgm:t>
    </dgm:pt>
    <dgm:pt modelId="{CABD7864-4A1C-8946-894C-A2EBDCE6A05F}" type="pres">
      <dgm:prSet presAssocID="{9CB42E35-FC7B-0542-8202-6243CA31BBFC}" presName="aNode" presStyleLbl="bgShp" presStyleIdx="1" presStyleCnt="2"/>
      <dgm:spPr/>
      <dgm:t>
        <a:bodyPr/>
        <a:lstStyle/>
        <a:p>
          <a:endParaRPr lang="it-IT"/>
        </a:p>
      </dgm:t>
    </dgm:pt>
    <dgm:pt modelId="{117017B7-F027-5843-9DFE-834E7C3DABB9}" type="pres">
      <dgm:prSet presAssocID="{9CB42E35-FC7B-0542-8202-6243CA31BBFC}" presName="textNode" presStyleLbl="bgShp" presStyleIdx="1" presStyleCnt="2"/>
      <dgm:spPr/>
      <dgm:t>
        <a:bodyPr/>
        <a:lstStyle/>
        <a:p>
          <a:endParaRPr lang="it-IT"/>
        </a:p>
      </dgm:t>
    </dgm:pt>
    <dgm:pt modelId="{87C0948F-773A-5346-A1D7-8A9ECD8B0268}" type="pres">
      <dgm:prSet presAssocID="{9CB42E35-FC7B-0542-8202-6243CA31BBFC}" presName="compChildNode" presStyleCnt="0"/>
      <dgm:spPr/>
      <dgm:t>
        <a:bodyPr/>
        <a:lstStyle/>
        <a:p>
          <a:endParaRPr lang="it-IT"/>
        </a:p>
      </dgm:t>
    </dgm:pt>
    <dgm:pt modelId="{5E087748-695C-0B49-B9E7-8C744AFD3462}" type="pres">
      <dgm:prSet presAssocID="{9CB42E35-FC7B-0542-8202-6243CA31BBFC}" presName="theInnerList" presStyleCnt="0"/>
      <dgm:spPr/>
      <dgm:t>
        <a:bodyPr/>
        <a:lstStyle/>
        <a:p>
          <a:endParaRPr lang="it-IT"/>
        </a:p>
      </dgm:t>
    </dgm:pt>
  </dgm:ptLst>
  <dgm:cxnLst>
    <dgm:cxn modelId="{A569C32C-7135-544C-AD85-93F02B95C4C6}" srcId="{3684D2C0-BE92-6147-A0C4-DD9DAB3D8B97}" destId="{173E4BE0-D692-9145-88C8-3FDDC33CE33F}" srcOrd="0" destOrd="0" parTransId="{F30DA4FE-6038-D14A-8D8D-AF0472E4928B}" sibTransId="{70D061FD-5F3A-584A-8372-45083F5AC186}"/>
    <dgm:cxn modelId="{E520DF30-317B-684B-95BA-E6F38C950E62}" type="presOf" srcId="{9CB42E35-FC7B-0542-8202-6243CA31BBFC}" destId="{CABD7864-4A1C-8946-894C-A2EBDCE6A05F}" srcOrd="0" destOrd="0" presId="urn:microsoft.com/office/officeart/2005/8/layout/lProcess2"/>
    <dgm:cxn modelId="{4E923749-C795-E348-AACB-6E3ACB037BA1}" srcId="{3684D2C0-BE92-6147-A0C4-DD9DAB3D8B97}" destId="{9CB42E35-FC7B-0542-8202-6243CA31BBFC}" srcOrd="1" destOrd="0" parTransId="{EAE42673-E702-774F-A72E-359E5D1369B1}" sibTransId="{FD3B4875-BE16-1744-B785-4DB1A33DF23A}"/>
    <dgm:cxn modelId="{6F3F48CF-3104-8B4C-927A-41DD1C2BE891}" type="presOf" srcId="{3684D2C0-BE92-6147-A0C4-DD9DAB3D8B97}" destId="{807E8648-91A8-FB42-A8D0-912B0CB562C3}" srcOrd="0" destOrd="0" presId="urn:microsoft.com/office/officeart/2005/8/layout/lProcess2"/>
    <dgm:cxn modelId="{041D7D99-2D4C-B94A-8713-E37231A4A44A}" type="presOf" srcId="{9CB42E35-FC7B-0542-8202-6243CA31BBFC}" destId="{117017B7-F027-5843-9DFE-834E7C3DABB9}" srcOrd="1" destOrd="0" presId="urn:microsoft.com/office/officeart/2005/8/layout/lProcess2"/>
    <dgm:cxn modelId="{2FE4EEEA-77B3-604A-9F93-9196CF8C803E}" type="presOf" srcId="{173E4BE0-D692-9145-88C8-3FDDC33CE33F}" destId="{DFA9B886-0A82-B549-887E-820242620270}" srcOrd="0" destOrd="0" presId="urn:microsoft.com/office/officeart/2005/8/layout/lProcess2"/>
    <dgm:cxn modelId="{27C47DA4-2F15-2F49-AC92-A6161969A14C}" type="presOf" srcId="{173E4BE0-D692-9145-88C8-3FDDC33CE33F}" destId="{191552FC-85BA-B444-A238-2D1D6166FADD}" srcOrd="1" destOrd="0" presId="urn:microsoft.com/office/officeart/2005/8/layout/lProcess2"/>
    <dgm:cxn modelId="{D1DD3B2C-D462-1742-99D1-5449CF8A1980}" type="presParOf" srcId="{807E8648-91A8-FB42-A8D0-912B0CB562C3}" destId="{1CAF4116-A8F2-BA44-8846-09BA0E26D491}" srcOrd="0" destOrd="0" presId="urn:microsoft.com/office/officeart/2005/8/layout/lProcess2"/>
    <dgm:cxn modelId="{437EF749-35A8-5A4F-B0E5-8A0A16FF6D24}" type="presParOf" srcId="{1CAF4116-A8F2-BA44-8846-09BA0E26D491}" destId="{DFA9B886-0A82-B549-887E-820242620270}" srcOrd="0" destOrd="0" presId="urn:microsoft.com/office/officeart/2005/8/layout/lProcess2"/>
    <dgm:cxn modelId="{C4276492-4F61-B64D-8F75-CA8D0E444C0B}" type="presParOf" srcId="{1CAF4116-A8F2-BA44-8846-09BA0E26D491}" destId="{191552FC-85BA-B444-A238-2D1D6166FADD}" srcOrd="1" destOrd="0" presId="urn:microsoft.com/office/officeart/2005/8/layout/lProcess2"/>
    <dgm:cxn modelId="{E3A2972F-710E-2D4B-ACDC-FD80B44A3477}" type="presParOf" srcId="{1CAF4116-A8F2-BA44-8846-09BA0E26D491}" destId="{5C8BB181-08F1-0448-AF22-508CAF8D0155}" srcOrd="2" destOrd="0" presId="urn:microsoft.com/office/officeart/2005/8/layout/lProcess2"/>
    <dgm:cxn modelId="{0C11E5B6-9797-4146-BD5B-300652B35FD5}" type="presParOf" srcId="{5C8BB181-08F1-0448-AF22-508CAF8D0155}" destId="{3C99255A-7867-2544-964E-516145FD90ED}" srcOrd="0" destOrd="0" presId="urn:microsoft.com/office/officeart/2005/8/layout/lProcess2"/>
    <dgm:cxn modelId="{C42969E1-875F-2C43-A81F-7ECCF5192EB9}" type="presParOf" srcId="{807E8648-91A8-FB42-A8D0-912B0CB562C3}" destId="{AA5509C5-D652-184A-B7D1-AED771C39DF0}" srcOrd="1" destOrd="0" presId="urn:microsoft.com/office/officeart/2005/8/layout/lProcess2"/>
    <dgm:cxn modelId="{AC4356F8-9D21-AB49-919E-69AF637B68C8}" type="presParOf" srcId="{807E8648-91A8-FB42-A8D0-912B0CB562C3}" destId="{108945FF-3CA0-C849-A10E-0BB838A5E32A}" srcOrd="2" destOrd="0" presId="urn:microsoft.com/office/officeart/2005/8/layout/lProcess2"/>
    <dgm:cxn modelId="{DDEBD96E-221B-194B-9B73-CC9CABDE869A}" type="presParOf" srcId="{108945FF-3CA0-C849-A10E-0BB838A5E32A}" destId="{CABD7864-4A1C-8946-894C-A2EBDCE6A05F}" srcOrd="0" destOrd="0" presId="urn:microsoft.com/office/officeart/2005/8/layout/lProcess2"/>
    <dgm:cxn modelId="{6F0A032D-B142-1047-B4F2-F25A5D9B95FE}" type="presParOf" srcId="{108945FF-3CA0-C849-A10E-0BB838A5E32A}" destId="{117017B7-F027-5843-9DFE-834E7C3DABB9}" srcOrd="1" destOrd="0" presId="urn:microsoft.com/office/officeart/2005/8/layout/lProcess2"/>
    <dgm:cxn modelId="{B20EFF14-3EA7-BF45-87CC-4352EABB6041}" type="presParOf" srcId="{108945FF-3CA0-C849-A10E-0BB838A5E32A}" destId="{87C0948F-773A-5346-A1D7-8A9ECD8B0268}" srcOrd="2" destOrd="0" presId="urn:microsoft.com/office/officeart/2005/8/layout/lProcess2"/>
    <dgm:cxn modelId="{FEE9B969-E96A-6A42-9F0F-C99B1A6660AD}" type="presParOf" srcId="{87C0948F-773A-5346-A1D7-8A9ECD8B0268}" destId="{5E087748-695C-0B49-B9E7-8C744AFD346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965339-14E8-7B43-8AFF-1DB3C21ED81A}" type="doc">
      <dgm:prSet loTypeId="urn:microsoft.com/office/officeart/2005/8/layout/vProcess5" loCatId="" qsTypeId="urn:microsoft.com/office/officeart/2005/8/quickstyle/simple3" qsCatId="simple" csTypeId="urn:microsoft.com/office/officeart/2005/8/colors/accent1_2" csCatId="accent1" phldr="1"/>
      <dgm:spPr/>
      <dgm:t>
        <a:bodyPr/>
        <a:lstStyle/>
        <a:p>
          <a:endParaRPr lang="it-IT"/>
        </a:p>
      </dgm:t>
    </dgm:pt>
    <dgm:pt modelId="{EE3D3D55-6CD0-B343-939A-7AAC7FF5EDE5}">
      <dgm:prSet custT="1"/>
      <dgm:spPr/>
      <dgm:t>
        <a:bodyPr/>
        <a:lstStyle/>
        <a:p>
          <a:pPr algn="l" rtl="0"/>
          <a:r>
            <a:rPr lang="en-GB" sz="2000" dirty="0" smtClean="0"/>
            <a:t>Nowadays not every Region has a guide that certifies the number of CCN’s per Region</a:t>
          </a:r>
          <a:endParaRPr lang="en-GB" sz="2000" dirty="0"/>
        </a:p>
      </dgm:t>
    </dgm:pt>
    <dgm:pt modelId="{16DB471A-5F3F-FE4F-9E7C-4C0929431321}" type="parTrans" cxnId="{599ED595-C5F0-0145-9F2D-79FD1D0D7BC9}">
      <dgm:prSet/>
      <dgm:spPr/>
      <dgm:t>
        <a:bodyPr/>
        <a:lstStyle/>
        <a:p>
          <a:endParaRPr lang="it-IT"/>
        </a:p>
      </dgm:t>
    </dgm:pt>
    <dgm:pt modelId="{E5FF27AE-F744-734B-BF82-0BC767526A49}" type="sibTrans" cxnId="{599ED595-C5F0-0145-9F2D-79FD1D0D7BC9}">
      <dgm:prSet/>
      <dgm:spPr/>
      <dgm:t>
        <a:bodyPr/>
        <a:lstStyle/>
        <a:p>
          <a:endParaRPr lang="it-IT"/>
        </a:p>
      </dgm:t>
    </dgm:pt>
    <dgm:pt modelId="{B03BAAB7-C370-DB4D-B6E1-6086BA2D95F7}">
      <dgm:prSet custT="1"/>
      <dgm:spPr/>
      <dgm:t>
        <a:bodyPr/>
        <a:lstStyle/>
        <a:p>
          <a:pPr algn="l" rtl="0"/>
          <a:r>
            <a:rPr lang="en-GB" sz="2000" dirty="0" smtClean="0"/>
            <a:t>Therefore the main representative associations of </a:t>
          </a:r>
          <a:r>
            <a:rPr lang="en-GB" sz="2000" b="1" dirty="0" smtClean="0"/>
            <a:t>Trade companies</a:t>
          </a:r>
          <a:r>
            <a:rPr lang="en-GB" sz="2000" dirty="0" smtClean="0"/>
            <a:t> and the </a:t>
          </a:r>
          <a:r>
            <a:rPr lang="en-GB" sz="2000" b="1" dirty="0" smtClean="0"/>
            <a:t>Chamber of commerce </a:t>
          </a:r>
          <a:r>
            <a:rPr lang="en-GB" sz="2000" dirty="0" smtClean="0"/>
            <a:t>work together in order to improve the number of CCN’s</a:t>
          </a:r>
          <a:endParaRPr lang="en-GB" sz="2000" dirty="0"/>
        </a:p>
      </dgm:t>
    </dgm:pt>
    <dgm:pt modelId="{A95D8054-4F7E-0D48-8D68-0034AA22FB0A}" type="parTrans" cxnId="{451F2F10-764D-CF4E-90AF-D2A6F83F1019}">
      <dgm:prSet/>
      <dgm:spPr/>
      <dgm:t>
        <a:bodyPr/>
        <a:lstStyle/>
        <a:p>
          <a:endParaRPr lang="it-IT"/>
        </a:p>
      </dgm:t>
    </dgm:pt>
    <dgm:pt modelId="{D135BFF5-E32E-9F48-9F23-9682EDC847CD}" type="sibTrans" cxnId="{451F2F10-764D-CF4E-90AF-D2A6F83F1019}">
      <dgm:prSet/>
      <dgm:spPr/>
      <dgm:t>
        <a:bodyPr/>
        <a:lstStyle/>
        <a:p>
          <a:endParaRPr lang="it-IT"/>
        </a:p>
      </dgm:t>
    </dgm:pt>
    <dgm:pt modelId="{DAD5FBC2-AF14-6D41-A0BA-937EE7F817B1}">
      <dgm:prSet custT="1"/>
      <dgm:spPr/>
      <dgm:t>
        <a:bodyPr/>
        <a:lstStyle/>
        <a:p>
          <a:pPr algn="l" rtl="0"/>
          <a:r>
            <a:rPr lang="en-GB" sz="2000" dirty="0" smtClean="0"/>
            <a:t>Supported by </a:t>
          </a:r>
          <a:r>
            <a:rPr lang="en-GB" sz="2000" b="1" dirty="0" smtClean="0"/>
            <a:t>Regional Funding </a:t>
          </a:r>
          <a:r>
            <a:rPr lang="en-GB" sz="2000" b="0" dirty="0" smtClean="0"/>
            <a:t>and</a:t>
          </a:r>
          <a:r>
            <a:rPr lang="en-GB" sz="2000" b="1" dirty="0" smtClean="0"/>
            <a:t> European Regional Development Fund (ERDF)</a:t>
          </a:r>
          <a:endParaRPr lang="en-GB" sz="2000" b="0" dirty="0"/>
        </a:p>
      </dgm:t>
    </dgm:pt>
    <dgm:pt modelId="{4C2604AB-BC1B-9E4D-A1DF-790500CC0946}" type="parTrans" cxnId="{9F9C6E24-2B9C-B649-9A66-E87F720BBD38}">
      <dgm:prSet/>
      <dgm:spPr/>
      <dgm:t>
        <a:bodyPr/>
        <a:lstStyle/>
        <a:p>
          <a:endParaRPr lang="it-IT"/>
        </a:p>
      </dgm:t>
    </dgm:pt>
    <dgm:pt modelId="{EDF12C05-220A-9B4C-A90B-58DFCE653FE3}" type="sibTrans" cxnId="{9F9C6E24-2B9C-B649-9A66-E87F720BBD38}">
      <dgm:prSet/>
      <dgm:spPr/>
      <dgm:t>
        <a:bodyPr/>
        <a:lstStyle/>
        <a:p>
          <a:endParaRPr lang="it-IT"/>
        </a:p>
      </dgm:t>
    </dgm:pt>
    <dgm:pt modelId="{0D2E42DF-1131-BC4E-A77E-2EBB90903A83}" type="pres">
      <dgm:prSet presAssocID="{68965339-14E8-7B43-8AFF-1DB3C21ED81A}" presName="outerComposite" presStyleCnt="0">
        <dgm:presLayoutVars>
          <dgm:chMax val="5"/>
          <dgm:dir/>
          <dgm:resizeHandles val="exact"/>
        </dgm:presLayoutVars>
      </dgm:prSet>
      <dgm:spPr/>
      <dgm:t>
        <a:bodyPr/>
        <a:lstStyle/>
        <a:p>
          <a:endParaRPr lang="it-IT"/>
        </a:p>
      </dgm:t>
    </dgm:pt>
    <dgm:pt modelId="{ED51CBD4-1384-CE4B-836C-93115061ED95}" type="pres">
      <dgm:prSet presAssocID="{68965339-14E8-7B43-8AFF-1DB3C21ED81A}" presName="dummyMaxCanvas" presStyleCnt="0">
        <dgm:presLayoutVars/>
      </dgm:prSet>
      <dgm:spPr/>
      <dgm:t>
        <a:bodyPr/>
        <a:lstStyle/>
        <a:p>
          <a:endParaRPr lang="it-IT"/>
        </a:p>
      </dgm:t>
    </dgm:pt>
    <dgm:pt modelId="{4273A765-D91C-8C4D-92C1-00ECEB17C725}" type="pres">
      <dgm:prSet presAssocID="{68965339-14E8-7B43-8AFF-1DB3C21ED81A}" presName="ThreeNodes_1" presStyleLbl="node1" presStyleIdx="0" presStyleCnt="3">
        <dgm:presLayoutVars>
          <dgm:bulletEnabled val="1"/>
        </dgm:presLayoutVars>
      </dgm:prSet>
      <dgm:spPr/>
      <dgm:t>
        <a:bodyPr/>
        <a:lstStyle/>
        <a:p>
          <a:endParaRPr lang="it-IT"/>
        </a:p>
      </dgm:t>
    </dgm:pt>
    <dgm:pt modelId="{4D96F736-F719-E34E-81C2-F33E6BB0EB66}" type="pres">
      <dgm:prSet presAssocID="{68965339-14E8-7B43-8AFF-1DB3C21ED81A}" presName="ThreeNodes_2" presStyleLbl="node1" presStyleIdx="1" presStyleCnt="3">
        <dgm:presLayoutVars>
          <dgm:bulletEnabled val="1"/>
        </dgm:presLayoutVars>
      </dgm:prSet>
      <dgm:spPr/>
      <dgm:t>
        <a:bodyPr/>
        <a:lstStyle/>
        <a:p>
          <a:endParaRPr lang="it-IT"/>
        </a:p>
      </dgm:t>
    </dgm:pt>
    <dgm:pt modelId="{029DA281-2CB0-0545-80CF-B73E600889F2}" type="pres">
      <dgm:prSet presAssocID="{68965339-14E8-7B43-8AFF-1DB3C21ED81A}" presName="ThreeNodes_3" presStyleLbl="node1" presStyleIdx="2" presStyleCnt="3">
        <dgm:presLayoutVars>
          <dgm:bulletEnabled val="1"/>
        </dgm:presLayoutVars>
      </dgm:prSet>
      <dgm:spPr/>
      <dgm:t>
        <a:bodyPr/>
        <a:lstStyle/>
        <a:p>
          <a:endParaRPr lang="it-IT"/>
        </a:p>
      </dgm:t>
    </dgm:pt>
    <dgm:pt modelId="{0FB890E0-BB9E-F844-AE46-3DFFB0F8D9AC}" type="pres">
      <dgm:prSet presAssocID="{68965339-14E8-7B43-8AFF-1DB3C21ED81A}" presName="ThreeConn_1-2" presStyleLbl="fgAccFollowNode1" presStyleIdx="0" presStyleCnt="2">
        <dgm:presLayoutVars>
          <dgm:bulletEnabled val="1"/>
        </dgm:presLayoutVars>
      </dgm:prSet>
      <dgm:spPr/>
      <dgm:t>
        <a:bodyPr/>
        <a:lstStyle/>
        <a:p>
          <a:endParaRPr lang="it-IT"/>
        </a:p>
      </dgm:t>
    </dgm:pt>
    <dgm:pt modelId="{ADA7962E-3AC9-BD4A-A6C9-CD8324894797}" type="pres">
      <dgm:prSet presAssocID="{68965339-14E8-7B43-8AFF-1DB3C21ED81A}" presName="ThreeConn_2-3" presStyleLbl="fgAccFollowNode1" presStyleIdx="1" presStyleCnt="2">
        <dgm:presLayoutVars>
          <dgm:bulletEnabled val="1"/>
        </dgm:presLayoutVars>
      </dgm:prSet>
      <dgm:spPr/>
      <dgm:t>
        <a:bodyPr/>
        <a:lstStyle/>
        <a:p>
          <a:endParaRPr lang="it-IT"/>
        </a:p>
      </dgm:t>
    </dgm:pt>
    <dgm:pt modelId="{C72BA88F-209F-2841-9882-371A8977826D}" type="pres">
      <dgm:prSet presAssocID="{68965339-14E8-7B43-8AFF-1DB3C21ED81A}" presName="ThreeNodes_1_text" presStyleLbl="node1" presStyleIdx="2" presStyleCnt="3">
        <dgm:presLayoutVars>
          <dgm:bulletEnabled val="1"/>
        </dgm:presLayoutVars>
      </dgm:prSet>
      <dgm:spPr/>
      <dgm:t>
        <a:bodyPr/>
        <a:lstStyle/>
        <a:p>
          <a:endParaRPr lang="it-IT"/>
        </a:p>
      </dgm:t>
    </dgm:pt>
    <dgm:pt modelId="{726906F5-210C-A440-B0F7-803A773EA332}" type="pres">
      <dgm:prSet presAssocID="{68965339-14E8-7B43-8AFF-1DB3C21ED81A}" presName="ThreeNodes_2_text" presStyleLbl="node1" presStyleIdx="2" presStyleCnt="3">
        <dgm:presLayoutVars>
          <dgm:bulletEnabled val="1"/>
        </dgm:presLayoutVars>
      </dgm:prSet>
      <dgm:spPr/>
      <dgm:t>
        <a:bodyPr/>
        <a:lstStyle/>
        <a:p>
          <a:endParaRPr lang="it-IT"/>
        </a:p>
      </dgm:t>
    </dgm:pt>
    <dgm:pt modelId="{3EF8DDB4-D84A-024B-A444-097BF27F3361}" type="pres">
      <dgm:prSet presAssocID="{68965339-14E8-7B43-8AFF-1DB3C21ED81A}" presName="ThreeNodes_3_text" presStyleLbl="node1" presStyleIdx="2" presStyleCnt="3">
        <dgm:presLayoutVars>
          <dgm:bulletEnabled val="1"/>
        </dgm:presLayoutVars>
      </dgm:prSet>
      <dgm:spPr/>
      <dgm:t>
        <a:bodyPr/>
        <a:lstStyle/>
        <a:p>
          <a:endParaRPr lang="it-IT"/>
        </a:p>
      </dgm:t>
    </dgm:pt>
  </dgm:ptLst>
  <dgm:cxnLst>
    <dgm:cxn modelId="{4BF50C4A-6832-3A47-81B4-7E7E462DD749}" type="presOf" srcId="{EE3D3D55-6CD0-B343-939A-7AAC7FF5EDE5}" destId="{4273A765-D91C-8C4D-92C1-00ECEB17C725}" srcOrd="0" destOrd="0" presId="urn:microsoft.com/office/officeart/2005/8/layout/vProcess5"/>
    <dgm:cxn modelId="{E19574EF-53C7-C147-9C3A-59AA618202B4}" type="presOf" srcId="{B03BAAB7-C370-DB4D-B6E1-6086BA2D95F7}" destId="{4D96F736-F719-E34E-81C2-F33E6BB0EB66}" srcOrd="0" destOrd="0" presId="urn:microsoft.com/office/officeart/2005/8/layout/vProcess5"/>
    <dgm:cxn modelId="{451F2F10-764D-CF4E-90AF-D2A6F83F1019}" srcId="{68965339-14E8-7B43-8AFF-1DB3C21ED81A}" destId="{B03BAAB7-C370-DB4D-B6E1-6086BA2D95F7}" srcOrd="1" destOrd="0" parTransId="{A95D8054-4F7E-0D48-8D68-0034AA22FB0A}" sibTransId="{D135BFF5-E32E-9F48-9F23-9682EDC847CD}"/>
    <dgm:cxn modelId="{ED0D7EB3-1D63-6346-8B61-E48B19F10456}" type="presOf" srcId="{68965339-14E8-7B43-8AFF-1DB3C21ED81A}" destId="{0D2E42DF-1131-BC4E-A77E-2EBB90903A83}" srcOrd="0" destOrd="0" presId="urn:microsoft.com/office/officeart/2005/8/layout/vProcess5"/>
    <dgm:cxn modelId="{E4B2D70E-D2B8-1246-98F8-66CB8D1D630C}" type="presOf" srcId="{DAD5FBC2-AF14-6D41-A0BA-937EE7F817B1}" destId="{3EF8DDB4-D84A-024B-A444-097BF27F3361}" srcOrd="1" destOrd="0" presId="urn:microsoft.com/office/officeart/2005/8/layout/vProcess5"/>
    <dgm:cxn modelId="{36D14DA2-AF59-004E-B6D1-4EC8D584DD46}" type="presOf" srcId="{D135BFF5-E32E-9F48-9F23-9682EDC847CD}" destId="{ADA7962E-3AC9-BD4A-A6C9-CD8324894797}" srcOrd="0" destOrd="0" presId="urn:microsoft.com/office/officeart/2005/8/layout/vProcess5"/>
    <dgm:cxn modelId="{9F9C6E24-2B9C-B649-9A66-E87F720BBD38}" srcId="{68965339-14E8-7B43-8AFF-1DB3C21ED81A}" destId="{DAD5FBC2-AF14-6D41-A0BA-937EE7F817B1}" srcOrd="2" destOrd="0" parTransId="{4C2604AB-BC1B-9E4D-A1DF-790500CC0946}" sibTransId="{EDF12C05-220A-9B4C-A90B-58DFCE653FE3}"/>
    <dgm:cxn modelId="{599ED595-C5F0-0145-9F2D-79FD1D0D7BC9}" srcId="{68965339-14E8-7B43-8AFF-1DB3C21ED81A}" destId="{EE3D3D55-6CD0-B343-939A-7AAC7FF5EDE5}" srcOrd="0" destOrd="0" parTransId="{16DB471A-5F3F-FE4F-9E7C-4C0929431321}" sibTransId="{E5FF27AE-F744-734B-BF82-0BC767526A49}"/>
    <dgm:cxn modelId="{8F88BB67-6C84-8549-88D0-EA1FCCDDD75C}" type="presOf" srcId="{B03BAAB7-C370-DB4D-B6E1-6086BA2D95F7}" destId="{726906F5-210C-A440-B0F7-803A773EA332}" srcOrd="1" destOrd="0" presId="urn:microsoft.com/office/officeart/2005/8/layout/vProcess5"/>
    <dgm:cxn modelId="{48FA1803-289D-9043-88CF-298FD1140D8E}" type="presOf" srcId="{E5FF27AE-F744-734B-BF82-0BC767526A49}" destId="{0FB890E0-BB9E-F844-AE46-3DFFB0F8D9AC}" srcOrd="0" destOrd="0" presId="urn:microsoft.com/office/officeart/2005/8/layout/vProcess5"/>
    <dgm:cxn modelId="{56AD8759-5528-6C4E-B849-F9989F8B9E45}" type="presOf" srcId="{EE3D3D55-6CD0-B343-939A-7AAC7FF5EDE5}" destId="{C72BA88F-209F-2841-9882-371A8977826D}" srcOrd="1" destOrd="0" presId="urn:microsoft.com/office/officeart/2005/8/layout/vProcess5"/>
    <dgm:cxn modelId="{0B706765-7699-6848-95E7-6955E078DE8D}" type="presOf" srcId="{DAD5FBC2-AF14-6D41-A0BA-937EE7F817B1}" destId="{029DA281-2CB0-0545-80CF-B73E600889F2}" srcOrd="0" destOrd="0" presId="urn:microsoft.com/office/officeart/2005/8/layout/vProcess5"/>
    <dgm:cxn modelId="{D7DEF4F7-1EAF-004C-B0A2-6E242E6C0DC9}" type="presParOf" srcId="{0D2E42DF-1131-BC4E-A77E-2EBB90903A83}" destId="{ED51CBD4-1384-CE4B-836C-93115061ED95}" srcOrd="0" destOrd="0" presId="urn:microsoft.com/office/officeart/2005/8/layout/vProcess5"/>
    <dgm:cxn modelId="{9F5D6595-BDA6-6C4F-AAF3-1B7D13B8AE90}" type="presParOf" srcId="{0D2E42DF-1131-BC4E-A77E-2EBB90903A83}" destId="{4273A765-D91C-8C4D-92C1-00ECEB17C725}" srcOrd="1" destOrd="0" presId="urn:microsoft.com/office/officeart/2005/8/layout/vProcess5"/>
    <dgm:cxn modelId="{0577CEA2-417A-E341-834F-8FAF3C65A887}" type="presParOf" srcId="{0D2E42DF-1131-BC4E-A77E-2EBB90903A83}" destId="{4D96F736-F719-E34E-81C2-F33E6BB0EB66}" srcOrd="2" destOrd="0" presId="urn:microsoft.com/office/officeart/2005/8/layout/vProcess5"/>
    <dgm:cxn modelId="{FC21E80F-0A02-B648-A665-7DEC2E9DFA27}" type="presParOf" srcId="{0D2E42DF-1131-BC4E-A77E-2EBB90903A83}" destId="{029DA281-2CB0-0545-80CF-B73E600889F2}" srcOrd="3" destOrd="0" presId="urn:microsoft.com/office/officeart/2005/8/layout/vProcess5"/>
    <dgm:cxn modelId="{1BB03D61-2B44-D148-8B90-A1364879FD01}" type="presParOf" srcId="{0D2E42DF-1131-BC4E-A77E-2EBB90903A83}" destId="{0FB890E0-BB9E-F844-AE46-3DFFB0F8D9AC}" srcOrd="4" destOrd="0" presId="urn:microsoft.com/office/officeart/2005/8/layout/vProcess5"/>
    <dgm:cxn modelId="{F043943D-92E1-3A48-950F-63F8C3324B6B}" type="presParOf" srcId="{0D2E42DF-1131-BC4E-A77E-2EBB90903A83}" destId="{ADA7962E-3AC9-BD4A-A6C9-CD8324894797}" srcOrd="5" destOrd="0" presId="urn:microsoft.com/office/officeart/2005/8/layout/vProcess5"/>
    <dgm:cxn modelId="{5D2D4FD2-A18D-784A-ABB8-F691D13A60C7}" type="presParOf" srcId="{0D2E42DF-1131-BC4E-A77E-2EBB90903A83}" destId="{C72BA88F-209F-2841-9882-371A8977826D}" srcOrd="6" destOrd="0" presId="urn:microsoft.com/office/officeart/2005/8/layout/vProcess5"/>
    <dgm:cxn modelId="{989DB822-6367-1E41-A482-E49E36FE1E90}" type="presParOf" srcId="{0D2E42DF-1131-BC4E-A77E-2EBB90903A83}" destId="{726906F5-210C-A440-B0F7-803A773EA332}" srcOrd="7" destOrd="0" presId="urn:microsoft.com/office/officeart/2005/8/layout/vProcess5"/>
    <dgm:cxn modelId="{F9EE69E2-D11E-0D43-8064-D41E0C97F378}" type="presParOf" srcId="{0D2E42DF-1131-BC4E-A77E-2EBB90903A83}" destId="{3EF8DDB4-D84A-024B-A444-097BF27F336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B3780-D273-4D47-B352-2C65652E0EA9}" type="doc">
      <dgm:prSet loTypeId="urn:microsoft.com/office/officeart/2005/8/layout/default" loCatId="" qsTypeId="urn:microsoft.com/office/officeart/2005/8/quickstyle/simple3" qsCatId="simple" csTypeId="urn:microsoft.com/office/officeart/2005/8/colors/accent1_2" csCatId="accent1"/>
      <dgm:spPr/>
      <dgm:t>
        <a:bodyPr/>
        <a:lstStyle/>
        <a:p>
          <a:endParaRPr lang="it-IT"/>
        </a:p>
      </dgm:t>
    </dgm:pt>
    <dgm:pt modelId="{E8983C64-32AB-404D-A012-36E8236D6EDC}">
      <dgm:prSet/>
      <dgm:spPr/>
      <dgm:t>
        <a:bodyPr/>
        <a:lstStyle/>
        <a:p>
          <a:pPr rtl="0"/>
          <a:r>
            <a:rPr lang="en-GB" b="1" dirty="0" smtClean="0"/>
            <a:t>Retailer-led approach</a:t>
          </a:r>
          <a:endParaRPr lang="en-GB" b="1" dirty="0"/>
        </a:p>
      </dgm:t>
    </dgm:pt>
    <dgm:pt modelId="{4C0D1C18-AE9D-B348-9B60-3DE747434A28}" type="parTrans" cxnId="{2BD29CB2-6925-0B4C-9D81-F32DA6928F32}">
      <dgm:prSet/>
      <dgm:spPr/>
      <dgm:t>
        <a:bodyPr/>
        <a:lstStyle/>
        <a:p>
          <a:endParaRPr lang="it-IT"/>
        </a:p>
      </dgm:t>
    </dgm:pt>
    <dgm:pt modelId="{AAC8E2BD-AC6A-F24F-871E-CDFEDABE9A9D}" type="sibTrans" cxnId="{2BD29CB2-6925-0B4C-9D81-F32DA6928F32}">
      <dgm:prSet/>
      <dgm:spPr/>
      <dgm:t>
        <a:bodyPr/>
        <a:lstStyle/>
        <a:p>
          <a:endParaRPr lang="it-IT"/>
        </a:p>
      </dgm:t>
    </dgm:pt>
    <dgm:pt modelId="{7D8F50B1-9A45-B542-8E0B-8C35221E2F95}">
      <dgm:prSet/>
      <dgm:spPr/>
      <dgm:t>
        <a:bodyPr/>
        <a:lstStyle/>
        <a:p>
          <a:pPr rtl="0"/>
          <a:r>
            <a:rPr lang="en-GB" b="1" smtClean="0"/>
            <a:t>Public-led approach</a:t>
          </a:r>
          <a:endParaRPr lang="en-GB" b="1" dirty="0"/>
        </a:p>
      </dgm:t>
    </dgm:pt>
    <dgm:pt modelId="{70F12DC4-9A44-CF4E-BBF2-02498C6872E7}" type="parTrans" cxnId="{DCBD51FA-72D2-2B47-A576-F2806EFDAC88}">
      <dgm:prSet/>
      <dgm:spPr/>
      <dgm:t>
        <a:bodyPr/>
        <a:lstStyle/>
        <a:p>
          <a:endParaRPr lang="it-IT"/>
        </a:p>
      </dgm:t>
    </dgm:pt>
    <dgm:pt modelId="{5BC2DB5D-B917-2040-BD15-94969F04C3A8}" type="sibTrans" cxnId="{DCBD51FA-72D2-2B47-A576-F2806EFDAC88}">
      <dgm:prSet/>
      <dgm:spPr/>
      <dgm:t>
        <a:bodyPr/>
        <a:lstStyle/>
        <a:p>
          <a:endParaRPr lang="it-IT"/>
        </a:p>
      </dgm:t>
    </dgm:pt>
    <dgm:pt modelId="{B7CF8CE9-F505-F94E-BF8A-78FC65458B95}" type="pres">
      <dgm:prSet presAssocID="{C70B3780-D273-4D47-B352-2C65652E0EA9}" presName="diagram" presStyleCnt="0">
        <dgm:presLayoutVars>
          <dgm:dir/>
          <dgm:resizeHandles val="exact"/>
        </dgm:presLayoutVars>
      </dgm:prSet>
      <dgm:spPr/>
      <dgm:t>
        <a:bodyPr/>
        <a:lstStyle/>
        <a:p>
          <a:endParaRPr lang="it-IT"/>
        </a:p>
      </dgm:t>
    </dgm:pt>
    <dgm:pt modelId="{DC3CAC08-F3DC-1A45-9D9B-04D7D5AFAC3B}" type="pres">
      <dgm:prSet presAssocID="{E8983C64-32AB-404D-A012-36E8236D6EDC}" presName="node" presStyleLbl="node1" presStyleIdx="0" presStyleCnt="2">
        <dgm:presLayoutVars>
          <dgm:bulletEnabled val="1"/>
        </dgm:presLayoutVars>
      </dgm:prSet>
      <dgm:spPr/>
      <dgm:t>
        <a:bodyPr/>
        <a:lstStyle/>
        <a:p>
          <a:endParaRPr lang="it-IT"/>
        </a:p>
      </dgm:t>
    </dgm:pt>
    <dgm:pt modelId="{BAEC6633-984D-E345-8A66-E5DE15545D10}" type="pres">
      <dgm:prSet presAssocID="{AAC8E2BD-AC6A-F24F-871E-CDFEDABE9A9D}" presName="sibTrans" presStyleCnt="0"/>
      <dgm:spPr/>
      <dgm:t>
        <a:bodyPr/>
        <a:lstStyle/>
        <a:p>
          <a:endParaRPr lang="it-IT"/>
        </a:p>
      </dgm:t>
    </dgm:pt>
    <dgm:pt modelId="{E7BAE696-B0E8-DF44-BE81-0DB228C5FAF5}" type="pres">
      <dgm:prSet presAssocID="{7D8F50B1-9A45-B542-8E0B-8C35221E2F95}" presName="node" presStyleLbl="node1" presStyleIdx="1" presStyleCnt="2">
        <dgm:presLayoutVars>
          <dgm:bulletEnabled val="1"/>
        </dgm:presLayoutVars>
      </dgm:prSet>
      <dgm:spPr/>
      <dgm:t>
        <a:bodyPr/>
        <a:lstStyle/>
        <a:p>
          <a:endParaRPr lang="it-IT"/>
        </a:p>
      </dgm:t>
    </dgm:pt>
  </dgm:ptLst>
  <dgm:cxnLst>
    <dgm:cxn modelId="{5739E438-DA8C-4D4A-9830-8354106A8835}" type="presOf" srcId="{E8983C64-32AB-404D-A012-36E8236D6EDC}" destId="{DC3CAC08-F3DC-1A45-9D9B-04D7D5AFAC3B}" srcOrd="0" destOrd="0" presId="urn:microsoft.com/office/officeart/2005/8/layout/default"/>
    <dgm:cxn modelId="{E7A00558-26BF-C14A-961E-5566E962DBBB}" type="presOf" srcId="{7D8F50B1-9A45-B542-8E0B-8C35221E2F95}" destId="{E7BAE696-B0E8-DF44-BE81-0DB228C5FAF5}" srcOrd="0" destOrd="0" presId="urn:microsoft.com/office/officeart/2005/8/layout/default"/>
    <dgm:cxn modelId="{DCBD51FA-72D2-2B47-A576-F2806EFDAC88}" srcId="{C70B3780-D273-4D47-B352-2C65652E0EA9}" destId="{7D8F50B1-9A45-B542-8E0B-8C35221E2F95}" srcOrd="1" destOrd="0" parTransId="{70F12DC4-9A44-CF4E-BBF2-02498C6872E7}" sibTransId="{5BC2DB5D-B917-2040-BD15-94969F04C3A8}"/>
    <dgm:cxn modelId="{0AF34BA8-8D52-8840-BAB3-642FFF77A121}" type="presOf" srcId="{C70B3780-D273-4D47-B352-2C65652E0EA9}" destId="{B7CF8CE9-F505-F94E-BF8A-78FC65458B95}" srcOrd="0" destOrd="0" presId="urn:microsoft.com/office/officeart/2005/8/layout/default"/>
    <dgm:cxn modelId="{2BD29CB2-6925-0B4C-9D81-F32DA6928F32}" srcId="{C70B3780-D273-4D47-B352-2C65652E0EA9}" destId="{E8983C64-32AB-404D-A012-36E8236D6EDC}" srcOrd="0" destOrd="0" parTransId="{4C0D1C18-AE9D-B348-9B60-3DE747434A28}" sibTransId="{AAC8E2BD-AC6A-F24F-871E-CDFEDABE9A9D}"/>
    <dgm:cxn modelId="{90354150-5EB7-6D44-9B63-D4F24C9DC442}" type="presParOf" srcId="{B7CF8CE9-F505-F94E-BF8A-78FC65458B95}" destId="{DC3CAC08-F3DC-1A45-9D9B-04D7D5AFAC3B}" srcOrd="0" destOrd="0" presId="urn:microsoft.com/office/officeart/2005/8/layout/default"/>
    <dgm:cxn modelId="{CF14D0D4-84B5-9542-B41D-8F92596C7AA9}" type="presParOf" srcId="{B7CF8CE9-F505-F94E-BF8A-78FC65458B95}" destId="{BAEC6633-984D-E345-8A66-E5DE15545D10}" srcOrd="1" destOrd="0" presId="urn:microsoft.com/office/officeart/2005/8/layout/default"/>
    <dgm:cxn modelId="{1D85DF6F-2A7D-8842-8B4A-4B165F3FCFCB}" type="presParOf" srcId="{B7CF8CE9-F505-F94E-BF8A-78FC65458B95}" destId="{E7BAE696-B0E8-DF44-BE81-0DB228C5FAF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B4E7DA-E50D-D44E-9508-68271D8D4B69}"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it-IT"/>
        </a:p>
      </dgm:t>
    </dgm:pt>
    <dgm:pt modelId="{59FB9B30-E9F3-9A43-B153-76B784B85BF6}">
      <dgm:prSet custT="1"/>
      <dgm:spPr/>
      <dgm:t>
        <a:bodyPr/>
        <a:lstStyle/>
        <a:p>
          <a:pPr rtl="0"/>
          <a:r>
            <a:rPr lang="en-GB" sz="1600" b="1" dirty="0" smtClean="0"/>
            <a:t>Is </a:t>
          </a:r>
          <a:r>
            <a:rPr lang="en-GB" sz="1600" b="1" smtClean="0"/>
            <a:t>created </a:t>
          </a:r>
          <a:r>
            <a:rPr lang="en-GB" sz="1600" b="1" smtClean="0"/>
            <a:t>by initiative </a:t>
          </a:r>
          <a:r>
            <a:rPr lang="en-GB" sz="1600" b="1" dirty="0" smtClean="0"/>
            <a:t>of the traders category organizations</a:t>
          </a:r>
          <a:endParaRPr lang="en-GB" sz="1600" b="1" dirty="0"/>
        </a:p>
      </dgm:t>
    </dgm:pt>
    <dgm:pt modelId="{234A01DE-CB35-4147-BA28-B3D77EFE88B6}" type="parTrans" cxnId="{CC638EE1-1064-014F-8E99-D8F468FC68ED}">
      <dgm:prSet/>
      <dgm:spPr/>
      <dgm:t>
        <a:bodyPr/>
        <a:lstStyle/>
        <a:p>
          <a:endParaRPr lang="it-IT"/>
        </a:p>
      </dgm:t>
    </dgm:pt>
    <dgm:pt modelId="{A268866D-4A04-B54E-9211-0FE5ED334998}" type="sibTrans" cxnId="{CC638EE1-1064-014F-8E99-D8F468FC68ED}">
      <dgm:prSet/>
      <dgm:spPr/>
      <dgm:t>
        <a:bodyPr/>
        <a:lstStyle/>
        <a:p>
          <a:endParaRPr lang="it-IT"/>
        </a:p>
      </dgm:t>
    </dgm:pt>
    <dgm:pt modelId="{4B58D2BA-07E5-154A-B98A-4F5DA8B32771}">
      <dgm:prSet custT="1"/>
      <dgm:spPr/>
      <dgm:t>
        <a:bodyPr/>
        <a:lstStyle/>
        <a:p>
          <a:pPr rtl="0"/>
          <a:r>
            <a:rPr lang="en-GB" sz="1600" b="1" dirty="0" smtClean="0"/>
            <a:t>There is a voluntary annual contribution to become a member and / or contributions for ad hoc projects</a:t>
          </a:r>
          <a:endParaRPr lang="en-GB" sz="1600" b="1" dirty="0"/>
        </a:p>
      </dgm:t>
    </dgm:pt>
    <dgm:pt modelId="{4580F911-AFC4-5144-BF04-B11CF3611D99}" type="parTrans" cxnId="{A5C8A5F3-3CEC-B842-8B41-EE9A3D2F72FA}">
      <dgm:prSet/>
      <dgm:spPr/>
      <dgm:t>
        <a:bodyPr/>
        <a:lstStyle/>
        <a:p>
          <a:endParaRPr lang="it-IT"/>
        </a:p>
      </dgm:t>
    </dgm:pt>
    <dgm:pt modelId="{192B9D38-37A8-734F-9281-6054A84D8ADD}" type="sibTrans" cxnId="{A5C8A5F3-3CEC-B842-8B41-EE9A3D2F72FA}">
      <dgm:prSet/>
      <dgm:spPr/>
      <dgm:t>
        <a:bodyPr/>
        <a:lstStyle/>
        <a:p>
          <a:endParaRPr lang="it-IT"/>
        </a:p>
      </dgm:t>
    </dgm:pt>
    <dgm:pt modelId="{6EE8C4C1-B749-2143-9D7B-6200A1BEAECB}">
      <dgm:prSet custT="1"/>
      <dgm:spPr/>
      <dgm:t>
        <a:bodyPr/>
        <a:lstStyle/>
        <a:p>
          <a:pPr rtl="0"/>
          <a:r>
            <a:rPr lang="en-GB" sz="1600" b="1" dirty="0" smtClean="0"/>
            <a:t>The main activities are related to promotional activities, loyalty, customer services</a:t>
          </a:r>
          <a:endParaRPr lang="en-GB" sz="1600" b="1" dirty="0"/>
        </a:p>
      </dgm:t>
    </dgm:pt>
    <dgm:pt modelId="{F7B63BC7-14BF-A447-806C-B81AB1C69829}" type="parTrans" cxnId="{16D41412-879D-CA40-A78D-BE1EE9A1FD03}">
      <dgm:prSet/>
      <dgm:spPr/>
      <dgm:t>
        <a:bodyPr/>
        <a:lstStyle/>
        <a:p>
          <a:endParaRPr lang="it-IT"/>
        </a:p>
      </dgm:t>
    </dgm:pt>
    <dgm:pt modelId="{384BA658-1CFA-1347-A3E3-33FF85FE0B21}" type="sibTrans" cxnId="{16D41412-879D-CA40-A78D-BE1EE9A1FD03}">
      <dgm:prSet/>
      <dgm:spPr/>
      <dgm:t>
        <a:bodyPr/>
        <a:lstStyle/>
        <a:p>
          <a:endParaRPr lang="it-IT"/>
        </a:p>
      </dgm:t>
    </dgm:pt>
    <dgm:pt modelId="{4A927B35-7E02-1D46-93DF-1E8DE7564986}">
      <dgm:prSet custT="1"/>
      <dgm:spPr/>
      <dgm:t>
        <a:bodyPr/>
        <a:lstStyle/>
        <a:p>
          <a:pPr rtl="0"/>
          <a:r>
            <a:rPr lang="en-GB" sz="1600" b="1" dirty="0" smtClean="0"/>
            <a:t>The public sector contributes with a partial financial contribution, but not entering  in the initiative </a:t>
          </a:r>
          <a:endParaRPr lang="en-GB" sz="1600" b="1" dirty="0"/>
        </a:p>
      </dgm:t>
    </dgm:pt>
    <dgm:pt modelId="{0A6E3A25-EE1F-C14D-B661-39B8CE26F37D}" type="parTrans" cxnId="{98E17935-3CCB-6644-B6F7-FA1D5E144730}">
      <dgm:prSet/>
      <dgm:spPr/>
      <dgm:t>
        <a:bodyPr/>
        <a:lstStyle/>
        <a:p>
          <a:endParaRPr lang="it-IT"/>
        </a:p>
      </dgm:t>
    </dgm:pt>
    <dgm:pt modelId="{D7836171-A335-4542-9FDB-6E2F8FB0C21C}" type="sibTrans" cxnId="{98E17935-3CCB-6644-B6F7-FA1D5E144730}">
      <dgm:prSet/>
      <dgm:spPr/>
      <dgm:t>
        <a:bodyPr/>
        <a:lstStyle/>
        <a:p>
          <a:endParaRPr lang="it-IT"/>
        </a:p>
      </dgm:t>
    </dgm:pt>
    <dgm:pt modelId="{0F6FA6F3-A948-0944-B499-F7F8F64CB454}">
      <dgm:prSet custT="1"/>
      <dgm:spPr/>
      <dgm:t>
        <a:bodyPr/>
        <a:lstStyle/>
        <a:p>
          <a:pPr rtl="0"/>
          <a:r>
            <a:rPr lang="en-GB" sz="1600" b="1" smtClean="0"/>
            <a:t>Often there is a coordination with cultural and tourist organizations</a:t>
          </a:r>
          <a:endParaRPr lang="en-GB" sz="1600" b="1" dirty="0"/>
        </a:p>
      </dgm:t>
    </dgm:pt>
    <dgm:pt modelId="{85ED59B8-5195-9E4A-AC39-EC99841F32AC}" type="parTrans" cxnId="{EA65F919-C745-7C48-9D47-D7EA977BABC2}">
      <dgm:prSet/>
      <dgm:spPr/>
      <dgm:t>
        <a:bodyPr/>
        <a:lstStyle/>
        <a:p>
          <a:endParaRPr lang="it-IT"/>
        </a:p>
      </dgm:t>
    </dgm:pt>
    <dgm:pt modelId="{D1BD0481-8BDD-8440-81C3-3B1ABF756D5E}" type="sibTrans" cxnId="{EA65F919-C745-7C48-9D47-D7EA977BABC2}">
      <dgm:prSet/>
      <dgm:spPr/>
      <dgm:t>
        <a:bodyPr/>
        <a:lstStyle/>
        <a:p>
          <a:endParaRPr lang="it-IT"/>
        </a:p>
      </dgm:t>
    </dgm:pt>
    <dgm:pt modelId="{CFCFBB0E-B35E-8E40-8A73-DAE74FB4BE5C}" type="pres">
      <dgm:prSet presAssocID="{85B4E7DA-E50D-D44E-9508-68271D8D4B69}" presName="linear" presStyleCnt="0">
        <dgm:presLayoutVars>
          <dgm:dir/>
          <dgm:animLvl val="lvl"/>
          <dgm:resizeHandles val="exact"/>
        </dgm:presLayoutVars>
      </dgm:prSet>
      <dgm:spPr/>
      <dgm:t>
        <a:bodyPr/>
        <a:lstStyle/>
        <a:p>
          <a:endParaRPr lang="it-IT"/>
        </a:p>
      </dgm:t>
    </dgm:pt>
    <dgm:pt modelId="{FAA2325C-856E-8C46-8ACD-0C3BED16E87B}" type="pres">
      <dgm:prSet presAssocID="{59FB9B30-E9F3-9A43-B153-76B784B85BF6}" presName="parentLin" presStyleCnt="0"/>
      <dgm:spPr/>
      <dgm:t>
        <a:bodyPr/>
        <a:lstStyle/>
        <a:p>
          <a:endParaRPr lang="it-IT"/>
        </a:p>
      </dgm:t>
    </dgm:pt>
    <dgm:pt modelId="{97720A99-038B-874A-B6A4-EA9417D12AA4}" type="pres">
      <dgm:prSet presAssocID="{59FB9B30-E9F3-9A43-B153-76B784B85BF6}" presName="parentLeftMargin" presStyleLbl="node1" presStyleIdx="0" presStyleCnt="5"/>
      <dgm:spPr/>
      <dgm:t>
        <a:bodyPr/>
        <a:lstStyle/>
        <a:p>
          <a:endParaRPr lang="it-IT"/>
        </a:p>
      </dgm:t>
    </dgm:pt>
    <dgm:pt modelId="{9473BCF2-FDA3-EF42-B4F8-8DB4F0FDE9E1}" type="pres">
      <dgm:prSet presAssocID="{59FB9B30-E9F3-9A43-B153-76B784B85BF6}" presName="parentText" presStyleLbl="node1" presStyleIdx="0" presStyleCnt="5">
        <dgm:presLayoutVars>
          <dgm:chMax val="0"/>
          <dgm:bulletEnabled val="1"/>
        </dgm:presLayoutVars>
      </dgm:prSet>
      <dgm:spPr/>
      <dgm:t>
        <a:bodyPr/>
        <a:lstStyle/>
        <a:p>
          <a:endParaRPr lang="it-IT"/>
        </a:p>
      </dgm:t>
    </dgm:pt>
    <dgm:pt modelId="{FE8BE9DB-D58D-4D4D-B388-02D69C4D2BAC}" type="pres">
      <dgm:prSet presAssocID="{59FB9B30-E9F3-9A43-B153-76B784B85BF6}" presName="negativeSpace" presStyleCnt="0"/>
      <dgm:spPr/>
      <dgm:t>
        <a:bodyPr/>
        <a:lstStyle/>
        <a:p>
          <a:endParaRPr lang="it-IT"/>
        </a:p>
      </dgm:t>
    </dgm:pt>
    <dgm:pt modelId="{101E8856-F2C4-224B-93D6-AAB78143DB46}" type="pres">
      <dgm:prSet presAssocID="{59FB9B30-E9F3-9A43-B153-76B784B85BF6}" presName="childText" presStyleLbl="conFgAcc1" presStyleIdx="0" presStyleCnt="5">
        <dgm:presLayoutVars>
          <dgm:bulletEnabled val="1"/>
        </dgm:presLayoutVars>
      </dgm:prSet>
      <dgm:spPr/>
      <dgm:t>
        <a:bodyPr/>
        <a:lstStyle/>
        <a:p>
          <a:endParaRPr lang="it-IT"/>
        </a:p>
      </dgm:t>
    </dgm:pt>
    <dgm:pt modelId="{9065CCA4-4BE5-AA47-9C47-35FD326B2933}" type="pres">
      <dgm:prSet presAssocID="{A268866D-4A04-B54E-9211-0FE5ED334998}" presName="spaceBetweenRectangles" presStyleCnt="0"/>
      <dgm:spPr/>
      <dgm:t>
        <a:bodyPr/>
        <a:lstStyle/>
        <a:p>
          <a:endParaRPr lang="it-IT"/>
        </a:p>
      </dgm:t>
    </dgm:pt>
    <dgm:pt modelId="{9B994E67-EE63-7645-B8BF-22AE8091E65C}" type="pres">
      <dgm:prSet presAssocID="{4B58D2BA-07E5-154A-B98A-4F5DA8B32771}" presName="parentLin" presStyleCnt="0"/>
      <dgm:spPr/>
      <dgm:t>
        <a:bodyPr/>
        <a:lstStyle/>
        <a:p>
          <a:endParaRPr lang="it-IT"/>
        </a:p>
      </dgm:t>
    </dgm:pt>
    <dgm:pt modelId="{3958748B-9DAD-9C42-9C0C-A8BAB700DF2D}" type="pres">
      <dgm:prSet presAssocID="{4B58D2BA-07E5-154A-B98A-4F5DA8B32771}" presName="parentLeftMargin" presStyleLbl="node1" presStyleIdx="0" presStyleCnt="5"/>
      <dgm:spPr/>
      <dgm:t>
        <a:bodyPr/>
        <a:lstStyle/>
        <a:p>
          <a:endParaRPr lang="it-IT"/>
        </a:p>
      </dgm:t>
    </dgm:pt>
    <dgm:pt modelId="{FA9F1E8E-A94D-164C-8E0D-3382AAE9B064}" type="pres">
      <dgm:prSet presAssocID="{4B58D2BA-07E5-154A-B98A-4F5DA8B32771}" presName="parentText" presStyleLbl="node1" presStyleIdx="1" presStyleCnt="5">
        <dgm:presLayoutVars>
          <dgm:chMax val="0"/>
          <dgm:bulletEnabled val="1"/>
        </dgm:presLayoutVars>
      </dgm:prSet>
      <dgm:spPr/>
      <dgm:t>
        <a:bodyPr/>
        <a:lstStyle/>
        <a:p>
          <a:endParaRPr lang="it-IT"/>
        </a:p>
      </dgm:t>
    </dgm:pt>
    <dgm:pt modelId="{8BD8E9FA-6BFC-4D4D-8DE6-B08D895D7555}" type="pres">
      <dgm:prSet presAssocID="{4B58D2BA-07E5-154A-B98A-4F5DA8B32771}" presName="negativeSpace" presStyleCnt="0"/>
      <dgm:spPr/>
      <dgm:t>
        <a:bodyPr/>
        <a:lstStyle/>
        <a:p>
          <a:endParaRPr lang="it-IT"/>
        </a:p>
      </dgm:t>
    </dgm:pt>
    <dgm:pt modelId="{80DA7AC3-3D71-3745-B1B0-9A44212378D5}" type="pres">
      <dgm:prSet presAssocID="{4B58D2BA-07E5-154A-B98A-4F5DA8B32771}" presName="childText" presStyleLbl="conFgAcc1" presStyleIdx="1" presStyleCnt="5">
        <dgm:presLayoutVars>
          <dgm:bulletEnabled val="1"/>
        </dgm:presLayoutVars>
      </dgm:prSet>
      <dgm:spPr/>
      <dgm:t>
        <a:bodyPr/>
        <a:lstStyle/>
        <a:p>
          <a:endParaRPr lang="it-IT"/>
        </a:p>
      </dgm:t>
    </dgm:pt>
    <dgm:pt modelId="{F7247E9F-0581-584A-8B47-3124BDDC7C2E}" type="pres">
      <dgm:prSet presAssocID="{192B9D38-37A8-734F-9281-6054A84D8ADD}" presName="spaceBetweenRectangles" presStyleCnt="0"/>
      <dgm:spPr/>
      <dgm:t>
        <a:bodyPr/>
        <a:lstStyle/>
        <a:p>
          <a:endParaRPr lang="it-IT"/>
        </a:p>
      </dgm:t>
    </dgm:pt>
    <dgm:pt modelId="{5F4A247C-F969-FA43-999A-8C0F16B71A66}" type="pres">
      <dgm:prSet presAssocID="{6EE8C4C1-B749-2143-9D7B-6200A1BEAECB}" presName="parentLin" presStyleCnt="0"/>
      <dgm:spPr/>
      <dgm:t>
        <a:bodyPr/>
        <a:lstStyle/>
        <a:p>
          <a:endParaRPr lang="it-IT"/>
        </a:p>
      </dgm:t>
    </dgm:pt>
    <dgm:pt modelId="{691B35C1-B8A4-F54B-8DCE-525436DFDA7F}" type="pres">
      <dgm:prSet presAssocID="{6EE8C4C1-B749-2143-9D7B-6200A1BEAECB}" presName="parentLeftMargin" presStyleLbl="node1" presStyleIdx="1" presStyleCnt="5"/>
      <dgm:spPr/>
      <dgm:t>
        <a:bodyPr/>
        <a:lstStyle/>
        <a:p>
          <a:endParaRPr lang="it-IT"/>
        </a:p>
      </dgm:t>
    </dgm:pt>
    <dgm:pt modelId="{8C3CB1E4-C4F7-BD48-8DE7-2B406E701428}" type="pres">
      <dgm:prSet presAssocID="{6EE8C4C1-B749-2143-9D7B-6200A1BEAECB}" presName="parentText" presStyleLbl="node1" presStyleIdx="2" presStyleCnt="5">
        <dgm:presLayoutVars>
          <dgm:chMax val="0"/>
          <dgm:bulletEnabled val="1"/>
        </dgm:presLayoutVars>
      </dgm:prSet>
      <dgm:spPr/>
      <dgm:t>
        <a:bodyPr/>
        <a:lstStyle/>
        <a:p>
          <a:endParaRPr lang="it-IT"/>
        </a:p>
      </dgm:t>
    </dgm:pt>
    <dgm:pt modelId="{6E0770B5-7C02-E44E-B2C5-E30BFD249EF0}" type="pres">
      <dgm:prSet presAssocID="{6EE8C4C1-B749-2143-9D7B-6200A1BEAECB}" presName="negativeSpace" presStyleCnt="0"/>
      <dgm:spPr/>
      <dgm:t>
        <a:bodyPr/>
        <a:lstStyle/>
        <a:p>
          <a:endParaRPr lang="it-IT"/>
        </a:p>
      </dgm:t>
    </dgm:pt>
    <dgm:pt modelId="{2787B775-48AC-354E-9865-357DF7EC402C}" type="pres">
      <dgm:prSet presAssocID="{6EE8C4C1-B749-2143-9D7B-6200A1BEAECB}" presName="childText" presStyleLbl="conFgAcc1" presStyleIdx="2" presStyleCnt="5">
        <dgm:presLayoutVars>
          <dgm:bulletEnabled val="1"/>
        </dgm:presLayoutVars>
      </dgm:prSet>
      <dgm:spPr/>
      <dgm:t>
        <a:bodyPr/>
        <a:lstStyle/>
        <a:p>
          <a:endParaRPr lang="it-IT"/>
        </a:p>
      </dgm:t>
    </dgm:pt>
    <dgm:pt modelId="{7F3444AE-B254-024A-BE9A-054DDE0A5888}" type="pres">
      <dgm:prSet presAssocID="{384BA658-1CFA-1347-A3E3-33FF85FE0B21}" presName="spaceBetweenRectangles" presStyleCnt="0"/>
      <dgm:spPr/>
      <dgm:t>
        <a:bodyPr/>
        <a:lstStyle/>
        <a:p>
          <a:endParaRPr lang="it-IT"/>
        </a:p>
      </dgm:t>
    </dgm:pt>
    <dgm:pt modelId="{66936979-EE0C-2F44-9C07-022D53FFEC3C}" type="pres">
      <dgm:prSet presAssocID="{4A927B35-7E02-1D46-93DF-1E8DE7564986}" presName="parentLin" presStyleCnt="0"/>
      <dgm:spPr/>
      <dgm:t>
        <a:bodyPr/>
        <a:lstStyle/>
        <a:p>
          <a:endParaRPr lang="it-IT"/>
        </a:p>
      </dgm:t>
    </dgm:pt>
    <dgm:pt modelId="{94971402-BD10-D346-A4E1-276CFC2F4156}" type="pres">
      <dgm:prSet presAssocID="{4A927B35-7E02-1D46-93DF-1E8DE7564986}" presName="parentLeftMargin" presStyleLbl="node1" presStyleIdx="2" presStyleCnt="5"/>
      <dgm:spPr/>
      <dgm:t>
        <a:bodyPr/>
        <a:lstStyle/>
        <a:p>
          <a:endParaRPr lang="it-IT"/>
        </a:p>
      </dgm:t>
    </dgm:pt>
    <dgm:pt modelId="{F8459AFE-55BA-AD4D-A702-50A9D61E9F14}" type="pres">
      <dgm:prSet presAssocID="{4A927B35-7E02-1D46-93DF-1E8DE7564986}" presName="parentText" presStyleLbl="node1" presStyleIdx="3" presStyleCnt="5">
        <dgm:presLayoutVars>
          <dgm:chMax val="0"/>
          <dgm:bulletEnabled val="1"/>
        </dgm:presLayoutVars>
      </dgm:prSet>
      <dgm:spPr/>
      <dgm:t>
        <a:bodyPr/>
        <a:lstStyle/>
        <a:p>
          <a:endParaRPr lang="it-IT"/>
        </a:p>
      </dgm:t>
    </dgm:pt>
    <dgm:pt modelId="{FD32F10A-AEBD-7141-A785-200F64A91EC6}" type="pres">
      <dgm:prSet presAssocID="{4A927B35-7E02-1D46-93DF-1E8DE7564986}" presName="negativeSpace" presStyleCnt="0"/>
      <dgm:spPr/>
      <dgm:t>
        <a:bodyPr/>
        <a:lstStyle/>
        <a:p>
          <a:endParaRPr lang="it-IT"/>
        </a:p>
      </dgm:t>
    </dgm:pt>
    <dgm:pt modelId="{9DDEBBBF-2892-5E45-8CF6-2DBEF18428EE}" type="pres">
      <dgm:prSet presAssocID="{4A927B35-7E02-1D46-93DF-1E8DE7564986}" presName="childText" presStyleLbl="conFgAcc1" presStyleIdx="3" presStyleCnt="5">
        <dgm:presLayoutVars>
          <dgm:bulletEnabled val="1"/>
        </dgm:presLayoutVars>
      </dgm:prSet>
      <dgm:spPr/>
      <dgm:t>
        <a:bodyPr/>
        <a:lstStyle/>
        <a:p>
          <a:endParaRPr lang="it-IT"/>
        </a:p>
      </dgm:t>
    </dgm:pt>
    <dgm:pt modelId="{D3BA5BDF-3A0B-C141-8363-5EA8A169A153}" type="pres">
      <dgm:prSet presAssocID="{D7836171-A335-4542-9FDB-6E2F8FB0C21C}" presName="spaceBetweenRectangles" presStyleCnt="0"/>
      <dgm:spPr/>
      <dgm:t>
        <a:bodyPr/>
        <a:lstStyle/>
        <a:p>
          <a:endParaRPr lang="it-IT"/>
        </a:p>
      </dgm:t>
    </dgm:pt>
    <dgm:pt modelId="{ED36C240-8FE7-644C-8843-5DED83CBB983}" type="pres">
      <dgm:prSet presAssocID="{0F6FA6F3-A948-0944-B499-F7F8F64CB454}" presName="parentLin" presStyleCnt="0"/>
      <dgm:spPr/>
      <dgm:t>
        <a:bodyPr/>
        <a:lstStyle/>
        <a:p>
          <a:endParaRPr lang="it-IT"/>
        </a:p>
      </dgm:t>
    </dgm:pt>
    <dgm:pt modelId="{778829B0-20BC-F140-B327-E334CB44F0D6}" type="pres">
      <dgm:prSet presAssocID="{0F6FA6F3-A948-0944-B499-F7F8F64CB454}" presName="parentLeftMargin" presStyleLbl="node1" presStyleIdx="3" presStyleCnt="5"/>
      <dgm:spPr/>
      <dgm:t>
        <a:bodyPr/>
        <a:lstStyle/>
        <a:p>
          <a:endParaRPr lang="it-IT"/>
        </a:p>
      </dgm:t>
    </dgm:pt>
    <dgm:pt modelId="{C419AFFB-1181-1840-A75C-24D0959D354B}" type="pres">
      <dgm:prSet presAssocID="{0F6FA6F3-A948-0944-B499-F7F8F64CB454}" presName="parentText" presStyleLbl="node1" presStyleIdx="4" presStyleCnt="5">
        <dgm:presLayoutVars>
          <dgm:chMax val="0"/>
          <dgm:bulletEnabled val="1"/>
        </dgm:presLayoutVars>
      </dgm:prSet>
      <dgm:spPr/>
      <dgm:t>
        <a:bodyPr/>
        <a:lstStyle/>
        <a:p>
          <a:endParaRPr lang="it-IT"/>
        </a:p>
      </dgm:t>
    </dgm:pt>
    <dgm:pt modelId="{F64A65C2-95BA-2740-B6E0-0A96C5266B6E}" type="pres">
      <dgm:prSet presAssocID="{0F6FA6F3-A948-0944-B499-F7F8F64CB454}" presName="negativeSpace" presStyleCnt="0"/>
      <dgm:spPr/>
      <dgm:t>
        <a:bodyPr/>
        <a:lstStyle/>
        <a:p>
          <a:endParaRPr lang="it-IT"/>
        </a:p>
      </dgm:t>
    </dgm:pt>
    <dgm:pt modelId="{56F74BA7-23FB-014F-98A3-8DD5614F6277}" type="pres">
      <dgm:prSet presAssocID="{0F6FA6F3-A948-0944-B499-F7F8F64CB454}" presName="childText" presStyleLbl="conFgAcc1" presStyleIdx="4" presStyleCnt="5">
        <dgm:presLayoutVars>
          <dgm:bulletEnabled val="1"/>
        </dgm:presLayoutVars>
      </dgm:prSet>
      <dgm:spPr/>
      <dgm:t>
        <a:bodyPr/>
        <a:lstStyle/>
        <a:p>
          <a:endParaRPr lang="it-IT"/>
        </a:p>
      </dgm:t>
    </dgm:pt>
  </dgm:ptLst>
  <dgm:cxnLst>
    <dgm:cxn modelId="{CC638EE1-1064-014F-8E99-D8F468FC68ED}" srcId="{85B4E7DA-E50D-D44E-9508-68271D8D4B69}" destId="{59FB9B30-E9F3-9A43-B153-76B784B85BF6}" srcOrd="0" destOrd="0" parTransId="{234A01DE-CB35-4147-BA28-B3D77EFE88B6}" sibTransId="{A268866D-4A04-B54E-9211-0FE5ED334998}"/>
    <dgm:cxn modelId="{3E60B2B7-82C9-8C4D-BD21-3A0FD7B845F5}" type="presOf" srcId="{4A927B35-7E02-1D46-93DF-1E8DE7564986}" destId="{94971402-BD10-D346-A4E1-276CFC2F4156}" srcOrd="0" destOrd="0" presId="urn:microsoft.com/office/officeart/2005/8/layout/list1"/>
    <dgm:cxn modelId="{000E6FA7-B042-0849-8D39-C1732E179D18}" type="presOf" srcId="{6EE8C4C1-B749-2143-9D7B-6200A1BEAECB}" destId="{691B35C1-B8A4-F54B-8DCE-525436DFDA7F}" srcOrd="0" destOrd="0" presId="urn:microsoft.com/office/officeart/2005/8/layout/list1"/>
    <dgm:cxn modelId="{784FD086-9FB4-AD45-8EAD-94B21DB96B26}" type="presOf" srcId="{0F6FA6F3-A948-0944-B499-F7F8F64CB454}" destId="{C419AFFB-1181-1840-A75C-24D0959D354B}" srcOrd="1" destOrd="0" presId="urn:microsoft.com/office/officeart/2005/8/layout/list1"/>
    <dgm:cxn modelId="{CCEEA192-AA9E-DA4A-BE93-A0448D747DF9}" type="presOf" srcId="{85B4E7DA-E50D-D44E-9508-68271D8D4B69}" destId="{CFCFBB0E-B35E-8E40-8A73-DAE74FB4BE5C}" srcOrd="0" destOrd="0" presId="urn:microsoft.com/office/officeart/2005/8/layout/list1"/>
    <dgm:cxn modelId="{16D41412-879D-CA40-A78D-BE1EE9A1FD03}" srcId="{85B4E7DA-E50D-D44E-9508-68271D8D4B69}" destId="{6EE8C4C1-B749-2143-9D7B-6200A1BEAECB}" srcOrd="2" destOrd="0" parTransId="{F7B63BC7-14BF-A447-806C-B81AB1C69829}" sibTransId="{384BA658-1CFA-1347-A3E3-33FF85FE0B21}"/>
    <dgm:cxn modelId="{5EF27713-0B3A-7F46-A565-8BF879F2CA43}" type="presOf" srcId="{6EE8C4C1-B749-2143-9D7B-6200A1BEAECB}" destId="{8C3CB1E4-C4F7-BD48-8DE7-2B406E701428}" srcOrd="1" destOrd="0" presId="urn:microsoft.com/office/officeart/2005/8/layout/list1"/>
    <dgm:cxn modelId="{C2C8A8C7-9667-DB4D-911A-3F93212FB90B}" type="presOf" srcId="{4A927B35-7E02-1D46-93DF-1E8DE7564986}" destId="{F8459AFE-55BA-AD4D-A702-50A9D61E9F14}" srcOrd="1" destOrd="0" presId="urn:microsoft.com/office/officeart/2005/8/layout/list1"/>
    <dgm:cxn modelId="{EA65F919-C745-7C48-9D47-D7EA977BABC2}" srcId="{85B4E7DA-E50D-D44E-9508-68271D8D4B69}" destId="{0F6FA6F3-A948-0944-B499-F7F8F64CB454}" srcOrd="4" destOrd="0" parTransId="{85ED59B8-5195-9E4A-AC39-EC99841F32AC}" sibTransId="{D1BD0481-8BDD-8440-81C3-3B1ABF756D5E}"/>
    <dgm:cxn modelId="{A5C8A5F3-3CEC-B842-8B41-EE9A3D2F72FA}" srcId="{85B4E7DA-E50D-D44E-9508-68271D8D4B69}" destId="{4B58D2BA-07E5-154A-B98A-4F5DA8B32771}" srcOrd="1" destOrd="0" parTransId="{4580F911-AFC4-5144-BF04-B11CF3611D99}" sibTransId="{192B9D38-37A8-734F-9281-6054A84D8ADD}"/>
    <dgm:cxn modelId="{BF048BA2-42D0-444D-9542-5B733E3B7B9C}" type="presOf" srcId="{0F6FA6F3-A948-0944-B499-F7F8F64CB454}" destId="{778829B0-20BC-F140-B327-E334CB44F0D6}" srcOrd="0" destOrd="0" presId="urn:microsoft.com/office/officeart/2005/8/layout/list1"/>
    <dgm:cxn modelId="{9F22C73C-F088-D54E-AA97-8B941E1C6017}" type="presOf" srcId="{4B58D2BA-07E5-154A-B98A-4F5DA8B32771}" destId="{FA9F1E8E-A94D-164C-8E0D-3382AAE9B064}" srcOrd="1" destOrd="0" presId="urn:microsoft.com/office/officeart/2005/8/layout/list1"/>
    <dgm:cxn modelId="{98E17935-3CCB-6644-B6F7-FA1D5E144730}" srcId="{85B4E7DA-E50D-D44E-9508-68271D8D4B69}" destId="{4A927B35-7E02-1D46-93DF-1E8DE7564986}" srcOrd="3" destOrd="0" parTransId="{0A6E3A25-EE1F-C14D-B661-39B8CE26F37D}" sibTransId="{D7836171-A335-4542-9FDB-6E2F8FB0C21C}"/>
    <dgm:cxn modelId="{11243559-3FE1-5946-8399-8675F1A6B8B2}" type="presOf" srcId="{59FB9B30-E9F3-9A43-B153-76B784B85BF6}" destId="{97720A99-038B-874A-B6A4-EA9417D12AA4}" srcOrd="0" destOrd="0" presId="urn:microsoft.com/office/officeart/2005/8/layout/list1"/>
    <dgm:cxn modelId="{546F2784-3D50-0B46-8539-77CE9FE6D113}" type="presOf" srcId="{59FB9B30-E9F3-9A43-B153-76B784B85BF6}" destId="{9473BCF2-FDA3-EF42-B4F8-8DB4F0FDE9E1}" srcOrd="1" destOrd="0" presId="urn:microsoft.com/office/officeart/2005/8/layout/list1"/>
    <dgm:cxn modelId="{DC647A4F-4527-EE4E-8738-F1742BC22299}" type="presOf" srcId="{4B58D2BA-07E5-154A-B98A-4F5DA8B32771}" destId="{3958748B-9DAD-9C42-9C0C-A8BAB700DF2D}" srcOrd="0" destOrd="0" presId="urn:microsoft.com/office/officeart/2005/8/layout/list1"/>
    <dgm:cxn modelId="{E13C6FCF-EFE0-1B44-84F1-CF8793B3D972}" type="presParOf" srcId="{CFCFBB0E-B35E-8E40-8A73-DAE74FB4BE5C}" destId="{FAA2325C-856E-8C46-8ACD-0C3BED16E87B}" srcOrd="0" destOrd="0" presId="urn:microsoft.com/office/officeart/2005/8/layout/list1"/>
    <dgm:cxn modelId="{8CAEC861-5F6F-C044-9C9F-2F159058E589}" type="presParOf" srcId="{FAA2325C-856E-8C46-8ACD-0C3BED16E87B}" destId="{97720A99-038B-874A-B6A4-EA9417D12AA4}" srcOrd="0" destOrd="0" presId="urn:microsoft.com/office/officeart/2005/8/layout/list1"/>
    <dgm:cxn modelId="{6181B425-4160-E140-BF03-4CB6ED5AF34A}" type="presParOf" srcId="{FAA2325C-856E-8C46-8ACD-0C3BED16E87B}" destId="{9473BCF2-FDA3-EF42-B4F8-8DB4F0FDE9E1}" srcOrd="1" destOrd="0" presId="urn:microsoft.com/office/officeart/2005/8/layout/list1"/>
    <dgm:cxn modelId="{2ABCF3AA-5219-9844-8108-27FC16461F68}" type="presParOf" srcId="{CFCFBB0E-B35E-8E40-8A73-DAE74FB4BE5C}" destId="{FE8BE9DB-D58D-4D4D-B388-02D69C4D2BAC}" srcOrd="1" destOrd="0" presId="urn:microsoft.com/office/officeart/2005/8/layout/list1"/>
    <dgm:cxn modelId="{83FFAA43-127A-8B48-8AFF-A3740EE36081}" type="presParOf" srcId="{CFCFBB0E-B35E-8E40-8A73-DAE74FB4BE5C}" destId="{101E8856-F2C4-224B-93D6-AAB78143DB46}" srcOrd="2" destOrd="0" presId="urn:microsoft.com/office/officeart/2005/8/layout/list1"/>
    <dgm:cxn modelId="{6AF0C3F9-6C80-7E4B-AFBB-196C5851547B}" type="presParOf" srcId="{CFCFBB0E-B35E-8E40-8A73-DAE74FB4BE5C}" destId="{9065CCA4-4BE5-AA47-9C47-35FD326B2933}" srcOrd="3" destOrd="0" presId="urn:microsoft.com/office/officeart/2005/8/layout/list1"/>
    <dgm:cxn modelId="{E3B7967D-4E2F-1F4B-9646-021F50624398}" type="presParOf" srcId="{CFCFBB0E-B35E-8E40-8A73-DAE74FB4BE5C}" destId="{9B994E67-EE63-7645-B8BF-22AE8091E65C}" srcOrd="4" destOrd="0" presId="urn:microsoft.com/office/officeart/2005/8/layout/list1"/>
    <dgm:cxn modelId="{8E4D0D24-CECC-B24B-9927-0C2769B09360}" type="presParOf" srcId="{9B994E67-EE63-7645-B8BF-22AE8091E65C}" destId="{3958748B-9DAD-9C42-9C0C-A8BAB700DF2D}" srcOrd="0" destOrd="0" presId="urn:microsoft.com/office/officeart/2005/8/layout/list1"/>
    <dgm:cxn modelId="{AC8B2627-F492-EF41-92B5-F914856C5D6A}" type="presParOf" srcId="{9B994E67-EE63-7645-B8BF-22AE8091E65C}" destId="{FA9F1E8E-A94D-164C-8E0D-3382AAE9B064}" srcOrd="1" destOrd="0" presId="urn:microsoft.com/office/officeart/2005/8/layout/list1"/>
    <dgm:cxn modelId="{1E3A7789-E880-7245-9FF0-4392DFF294DC}" type="presParOf" srcId="{CFCFBB0E-B35E-8E40-8A73-DAE74FB4BE5C}" destId="{8BD8E9FA-6BFC-4D4D-8DE6-B08D895D7555}" srcOrd="5" destOrd="0" presId="urn:microsoft.com/office/officeart/2005/8/layout/list1"/>
    <dgm:cxn modelId="{85AF1432-74F3-C24E-8B89-D04C03D469F8}" type="presParOf" srcId="{CFCFBB0E-B35E-8E40-8A73-DAE74FB4BE5C}" destId="{80DA7AC3-3D71-3745-B1B0-9A44212378D5}" srcOrd="6" destOrd="0" presId="urn:microsoft.com/office/officeart/2005/8/layout/list1"/>
    <dgm:cxn modelId="{85F1AB78-830C-114D-A3DB-0DB7AB1B6DA8}" type="presParOf" srcId="{CFCFBB0E-B35E-8E40-8A73-DAE74FB4BE5C}" destId="{F7247E9F-0581-584A-8B47-3124BDDC7C2E}" srcOrd="7" destOrd="0" presId="urn:microsoft.com/office/officeart/2005/8/layout/list1"/>
    <dgm:cxn modelId="{4D65488F-1D56-4B4B-B5A0-E805AAC62B28}" type="presParOf" srcId="{CFCFBB0E-B35E-8E40-8A73-DAE74FB4BE5C}" destId="{5F4A247C-F969-FA43-999A-8C0F16B71A66}" srcOrd="8" destOrd="0" presId="urn:microsoft.com/office/officeart/2005/8/layout/list1"/>
    <dgm:cxn modelId="{5DCC676A-6479-C745-AF33-E9828DB7C55B}" type="presParOf" srcId="{5F4A247C-F969-FA43-999A-8C0F16B71A66}" destId="{691B35C1-B8A4-F54B-8DCE-525436DFDA7F}" srcOrd="0" destOrd="0" presId="urn:microsoft.com/office/officeart/2005/8/layout/list1"/>
    <dgm:cxn modelId="{2A29C865-5F84-3F4F-88AF-00AAE652FA19}" type="presParOf" srcId="{5F4A247C-F969-FA43-999A-8C0F16B71A66}" destId="{8C3CB1E4-C4F7-BD48-8DE7-2B406E701428}" srcOrd="1" destOrd="0" presId="urn:microsoft.com/office/officeart/2005/8/layout/list1"/>
    <dgm:cxn modelId="{9A9145D0-D81A-1447-B430-85359F143E9C}" type="presParOf" srcId="{CFCFBB0E-B35E-8E40-8A73-DAE74FB4BE5C}" destId="{6E0770B5-7C02-E44E-B2C5-E30BFD249EF0}" srcOrd="9" destOrd="0" presId="urn:microsoft.com/office/officeart/2005/8/layout/list1"/>
    <dgm:cxn modelId="{D74A4C54-F7B5-C847-95E7-592B0C234558}" type="presParOf" srcId="{CFCFBB0E-B35E-8E40-8A73-DAE74FB4BE5C}" destId="{2787B775-48AC-354E-9865-357DF7EC402C}" srcOrd="10" destOrd="0" presId="urn:microsoft.com/office/officeart/2005/8/layout/list1"/>
    <dgm:cxn modelId="{FE7651BE-9E5A-B640-9721-C4BE8A421BFA}" type="presParOf" srcId="{CFCFBB0E-B35E-8E40-8A73-DAE74FB4BE5C}" destId="{7F3444AE-B254-024A-BE9A-054DDE0A5888}" srcOrd="11" destOrd="0" presId="urn:microsoft.com/office/officeart/2005/8/layout/list1"/>
    <dgm:cxn modelId="{1DAF496F-3223-874D-BB3F-ED26EABD317C}" type="presParOf" srcId="{CFCFBB0E-B35E-8E40-8A73-DAE74FB4BE5C}" destId="{66936979-EE0C-2F44-9C07-022D53FFEC3C}" srcOrd="12" destOrd="0" presId="urn:microsoft.com/office/officeart/2005/8/layout/list1"/>
    <dgm:cxn modelId="{9AA1E058-816F-704B-921A-1CB926B9F268}" type="presParOf" srcId="{66936979-EE0C-2F44-9C07-022D53FFEC3C}" destId="{94971402-BD10-D346-A4E1-276CFC2F4156}" srcOrd="0" destOrd="0" presId="urn:microsoft.com/office/officeart/2005/8/layout/list1"/>
    <dgm:cxn modelId="{3A66E726-0203-A84F-885F-7DF819BCC18A}" type="presParOf" srcId="{66936979-EE0C-2F44-9C07-022D53FFEC3C}" destId="{F8459AFE-55BA-AD4D-A702-50A9D61E9F14}" srcOrd="1" destOrd="0" presId="urn:microsoft.com/office/officeart/2005/8/layout/list1"/>
    <dgm:cxn modelId="{6F8AD691-0C42-4F4E-9556-C9F3C9E76986}" type="presParOf" srcId="{CFCFBB0E-B35E-8E40-8A73-DAE74FB4BE5C}" destId="{FD32F10A-AEBD-7141-A785-200F64A91EC6}" srcOrd="13" destOrd="0" presId="urn:microsoft.com/office/officeart/2005/8/layout/list1"/>
    <dgm:cxn modelId="{A3BF408A-C2D6-B340-A23E-892CDD952CEF}" type="presParOf" srcId="{CFCFBB0E-B35E-8E40-8A73-DAE74FB4BE5C}" destId="{9DDEBBBF-2892-5E45-8CF6-2DBEF18428EE}" srcOrd="14" destOrd="0" presId="urn:microsoft.com/office/officeart/2005/8/layout/list1"/>
    <dgm:cxn modelId="{E2F863AE-489C-A240-B134-7168233C6192}" type="presParOf" srcId="{CFCFBB0E-B35E-8E40-8A73-DAE74FB4BE5C}" destId="{D3BA5BDF-3A0B-C141-8363-5EA8A169A153}" srcOrd="15" destOrd="0" presId="urn:microsoft.com/office/officeart/2005/8/layout/list1"/>
    <dgm:cxn modelId="{43A491B5-1ED2-0546-A075-5B22BEEBD217}" type="presParOf" srcId="{CFCFBB0E-B35E-8E40-8A73-DAE74FB4BE5C}" destId="{ED36C240-8FE7-644C-8843-5DED83CBB983}" srcOrd="16" destOrd="0" presId="urn:microsoft.com/office/officeart/2005/8/layout/list1"/>
    <dgm:cxn modelId="{2877E06C-57A4-AE4E-A2F9-279909A23779}" type="presParOf" srcId="{ED36C240-8FE7-644C-8843-5DED83CBB983}" destId="{778829B0-20BC-F140-B327-E334CB44F0D6}" srcOrd="0" destOrd="0" presId="urn:microsoft.com/office/officeart/2005/8/layout/list1"/>
    <dgm:cxn modelId="{74B3FC7C-EFA9-DA4A-947C-800756683BC7}" type="presParOf" srcId="{ED36C240-8FE7-644C-8843-5DED83CBB983}" destId="{C419AFFB-1181-1840-A75C-24D0959D354B}" srcOrd="1" destOrd="0" presId="urn:microsoft.com/office/officeart/2005/8/layout/list1"/>
    <dgm:cxn modelId="{DDB9B915-7381-1340-8E0E-2E87B3D25745}" type="presParOf" srcId="{CFCFBB0E-B35E-8E40-8A73-DAE74FB4BE5C}" destId="{F64A65C2-95BA-2740-B6E0-0A96C5266B6E}" srcOrd="17" destOrd="0" presId="urn:microsoft.com/office/officeart/2005/8/layout/list1"/>
    <dgm:cxn modelId="{2FB20F43-0793-E944-B68A-A8733E391FA4}" type="presParOf" srcId="{CFCFBB0E-B35E-8E40-8A73-DAE74FB4BE5C}" destId="{56F74BA7-23FB-014F-98A3-8DD5614F627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69BBF-301F-0D4C-9693-D3E3287C7DA5}" type="doc">
      <dgm:prSet loTypeId="urn:microsoft.com/office/officeart/2005/8/layout/process4" loCatId="" qsTypeId="urn:microsoft.com/office/officeart/2005/8/quickstyle/simple3" qsCatId="simple" csTypeId="urn:microsoft.com/office/officeart/2005/8/colors/accent1_2" csCatId="accent1" phldr="1"/>
      <dgm:spPr/>
      <dgm:t>
        <a:bodyPr/>
        <a:lstStyle/>
        <a:p>
          <a:endParaRPr lang="it-IT"/>
        </a:p>
      </dgm:t>
    </dgm:pt>
    <dgm:pt modelId="{14CB77A5-79D2-E046-BC87-71A40E275B16}">
      <dgm:prSet/>
      <dgm:spPr/>
      <dgm:t>
        <a:bodyPr/>
        <a:lstStyle/>
        <a:p>
          <a:pPr rtl="0"/>
          <a:r>
            <a:rPr lang="en-GB" b="1" noProof="0" dirty="0" smtClean="0"/>
            <a:t>The </a:t>
          </a:r>
          <a:r>
            <a:rPr lang="en-GB" b="1" i="0" noProof="0" dirty="0" smtClean="0"/>
            <a:t>“</a:t>
          </a:r>
          <a:r>
            <a:rPr lang="en-GB" b="1" i="0" noProof="0" dirty="0" err="1" smtClean="0"/>
            <a:t>CesenaInCentro</a:t>
          </a:r>
          <a:r>
            <a:rPr lang="en-GB" b="1" i="0" noProof="0" dirty="0" smtClean="0"/>
            <a:t>” </a:t>
          </a:r>
          <a:r>
            <a:rPr lang="en-GB" b="1" noProof="0" dirty="0" smtClean="0"/>
            <a:t>TCM scheme was created in 2003 </a:t>
          </a:r>
          <a:endParaRPr lang="en-GB" b="1" noProof="0" dirty="0"/>
        </a:p>
      </dgm:t>
    </dgm:pt>
    <dgm:pt modelId="{B40864AD-074F-C743-A672-6238CB2639A4}" type="parTrans" cxnId="{0ED026B3-E0D5-4543-B001-5B3D48129811}">
      <dgm:prSet/>
      <dgm:spPr/>
      <dgm:t>
        <a:bodyPr/>
        <a:lstStyle/>
        <a:p>
          <a:endParaRPr lang="it-IT"/>
        </a:p>
      </dgm:t>
    </dgm:pt>
    <dgm:pt modelId="{88DE8348-1D0C-9441-BD47-0852BF1514F8}" type="sibTrans" cxnId="{0ED026B3-E0D5-4543-B001-5B3D48129811}">
      <dgm:prSet/>
      <dgm:spPr/>
      <dgm:t>
        <a:bodyPr/>
        <a:lstStyle/>
        <a:p>
          <a:endParaRPr lang="it-IT"/>
        </a:p>
      </dgm:t>
    </dgm:pt>
    <dgm:pt modelId="{B7B33707-6702-5F44-A976-F1F2C34FF38A}">
      <dgm:prSet/>
      <dgm:spPr/>
      <dgm:t>
        <a:bodyPr/>
        <a:lstStyle/>
        <a:p>
          <a:pPr rtl="0"/>
          <a:r>
            <a:rPr lang="en-GB" b="1" noProof="0" smtClean="0"/>
            <a:t>Aims to revitalize the Cesena’s town centre with a strategic actions by involving cultural, entertainment, tourist and public institutions</a:t>
          </a:r>
          <a:endParaRPr lang="en-GB" b="1" noProof="0"/>
        </a:p>
      </dgm:t>
    </dgm:pt>
    <dgm:pt modelId="{43EB6664-E525-9B49-9E62-B3435882DF5B}" type="parTrans" cxnId="{2E675DBC-90B3-1848-82C8-1D121610226E}">
      <dgm:prSet/>
      <dgm:spPr/>
      <dgm:t>
        <a:bodyPr/>
        <a:lstStyle/>
        <a:p>
          <a:endParaRPr lang="it-IT"/>
        </a:p>
      </dgm:t>
    </dgm:pt>
    <dgm:pt modelId="{F403D231-99C6-F743-8624-B0F3C0CC81F9}" type="sibTrans" cxnId="{2E675DBC-90B3-1848-82C8-1D121610226E}">
      <dgm:prSet/>
      <dgm:spPr/>
      <dgm:t>
        <a:bodyPr/>
        <a:lstStyle/>
        <a:p>
          <a:endParaRPr lang="it-IT"/>
        </a:p>
      </dgm:t>
    </dgm:pt>
    <dgm:pt modelId="{829311BF-A3D7-D749-9398-526BA8983D8E}">
      <dgm:prSet/>
      <dgm:spPr/>
      <dgm:t>
        <a:bodyPr/>
        <a:lstStyle/>
        <a:p>
          <a:pPr rtl="0"/>
          <a:r>
            <a:rPr lang="en-GB" b="1" noProof="0" smtClean="0"/>
            <a:t>The promotion of retail activities is one of the main drivers directed to reclaim the importance of the town centre’s retail and tourist businesses </a:t>
          </a:r>
          <a:endParaRPr lang="en-GB" b="1" noProof="0"/>
        </a:p>
      </dgm:t>
    </dgm:pt>
    <dgm:pt modelId="{F643FFBD-50D7-3240-8455-D8FB2CF1A5B3}" type="parTrans" cxnId="{4C3752CA-6AE7-D742-AEBB-030512FC7D05}">
      <dgm:prSet/>
      <dgm:spPr/>
      <dgm:t>
        <a:bodyPr/>
        <a:lstStyle/>
        <a:p>
          <a:endParaRPr lang="it-IT"/>
        </a:p>
      </dgm:t>
    </dgm:pt>
    <dgm:pt modelId="{8CC0F2F0-F7C5-A64B-8BC1-386D56760B2B}" type="sibTrans" cxnId="{4C3752CA-6AE7-D742-AEBB-030512FC7D05}">
      <dgm:prSet/>
      <dgm:spPr/>
      <dgm:t>
        <a:bodyPr/>
        <a:lstStyle/>
        <a:p>
          <a:endParaRPr lang="it-IT"/>
        </a:p>
      </dgm:t>
    </dgm:pt>
    <dgm:pt modelId="{FECCB0D9-D1BE-A94B-ABF7-200CA74E5AB6}" type="pres">
      <dgm:prSet presAssocID="{CD369BBF-301F-0D4C-9693-D3E3287C7DA5}" presName="Name0" presStyleCnt="0">
        <dgm:presLayoutVars>
          <dgm:dir/>
          <dgm:animLvl val="lvl"/>
          <dgm:resizeHandles val="exact"/>
        </dgm:presLayoutVars>
      </dgm:prSet>
      <dgm:spPr/>
      <dgm:t>
        <a:bodyPr/>
        <a:lstStyle/>
        <a:p>
          <a:endParaRPr lang="it-IT"/>
        </a:p>
      </dgm:t>
    </dgm:pt>
    <dgm:pt modelId="{5AB4B055-F275-3343-9B1B-80908071CB58}" type="pres">
      <dgm:prSet presAssocID="{829311BF-A3D7-D749-9398-526BA8983D8E}" presName="boxAndChildren" presStyleCnt="0"/>
      <dgm:spPr/>
      <dgm:t>
        <a:bodyPr/>
        <a:lstStyle/>
        <a:p>
          <a:endParaRPr lang="it-IT"/>
        </a:p>
      </dgm:t>
    </dgm:pt>
    <dgm:pt modelId="{84C82225-2B92-B34C-A272-B5E7DACE203D}" type="pres">
      <dgm:prSet presAssocID="{829311BF-A3D7-D749-9398-526BA8983D8E}" presName="parentTextBox" presStyleLbl="node1" presStyleIdx="0" presStyleCnt="3"/>
      <dgm:spPr/>
      <dgm:t>
        <a:bodyPr/>
        <a:lstStyle/>
        <a:p>
          <a:endParaRPr lang="it-IT"/>
        </a:p>
      </dgm:t>
    </dgm:pt>
    <dgm:pt modelId="{5292039F-D98E-0440-B7B1-3C7CB97D4EE6}" type="pres">
      <dgm:prSet presAssocID="{F403D231-99C6-F743-8624-B0F3C0CC81F9}" presName="sp" presStyleCnt="0"/>
      <dgm:spPr/>
      <dgm:t>
        <a:bodyPr/>
        <a:lstStyle/>
        <a:p>
          <a:endParaRPr lang="it-IT"/>
        </a:p>
      </dgm:t>
    </dgm:pt>
    <dgm:pt modelId="{47E367C7-C4D3-624C-8E84-0E9C28237299}" type="pres">
      <dgm:prSet presAssocID="{B7B33707-6702-5F44-A976-F1F2C34FF38A}" presName="arrowAndChildren" presStyleCnt="0"/>
      <dgm:spPr/>
      <dgm:t>
        <a:bodyPr/>
        <a:lstStyle/>
        <a:p>
          <a:endParaRPr lang="it-IT"/>
        </a:p>
      </dgm:t>
    </dgm:pt>
    <dgm:pt modelId="{613D4E6F-52CD-8447-BF7C-1107332D0A0A}" type="pres">
      <dgm:prSet presAssocID="{B7B33707-6702-5F44-A976-F1F2C34FF38A}" presName="parentTextArrow" presStyleLbl="node1" presStyleIdx="1" presStyleCnt="3"/>
      <dgm:spPr/>
      <dgm:t>
        <a:bodyPr/>
        <a:lstStyle/>
        <a:p>
          <a:endParaRPr lang="it-IT"/>
        </a:p>
      </dgm:t>
    </dgm:pt>
    <dgm:pt modelId="{2C6554E7-96A1-4C46-9A6A-3F8BD9F6EBB7}" type="pres">
      <dgm:prSet presAssocID="{88DE8348-1D0C-9441-BD47-0852BF1514F8}" presName="sp" presStyleCnt="0"/>
      <dgm:spPr/>
      <dgm:t>
        <a:bodyPr/>
        <a:lstStyle/>
        <a:p>
          <a:endParaRPr lang="it-IT"/>
        </a:p>
      </dgm:t>
    </dgm:pt>
    <dgm:pt modelId="{40F9132E-BE1C-FE47-ABE3-203222FA8ACC}" type="pres">
      <dgm:prSet presAssocID="{14CB77A5-79D2-E046-BC87-71A40E275B16}" presName="arrowAndChildren" presStyleCnt="0"/>
      <dgm:spPr/>
      <dgm:t>
        <a:bodyPr/>
        <a:lstStyle/>
        <a:p>
          <a:endParaRPr lang="it-IT"/>
        </a:p>
      </dgm:t>
    </dgm:pt>
    <dgm:pt modelId="{1CDD72E8-AEB9-7845-9863-B37057E95B32}" type="pres">
      <dgm:prSet presAssocID="{14CB77A5-79D2-E046-BC87-71A40E275B16}" presName="parentTextArrow" presStyleLbl="node1" presStyleIdx="2" presStyleCnt="3"/>
      <dgm:spPr/>
      <dgm:t>
        <a:bodyPr/>
        <a:lstStyle/>
        <a:p>
          <a:endParaRPr lang="it-IT"/>
        </a:p>
      </dgm:t>
    </dgm:pt>
  </dgm:ptLst>
  <dgm:cxnLst>
    <dgm:cxn modelId="{2E675DBC-90B3-1848-82C8-1D121610226E}" srcId="{CD369BBF-301F-0D4C-9693-D3E3287C7DA5}" destId="{B7B33707-6702-5F44-A976-F1F2C34FF38A}" srcOrd="1" destOrd="0" parTransId="{43EB6664-E525-9B49-9E62-B3435882DF5B}" sibTransId="{F403D231-99C6-F743-8624-B0F3C0CC81F9}"/>
    <dgm:cxn modelId="{0ED026B3-E0D5-4543-B001-5B3D48129811}" srcId="{CD369BBF-301F-0D4C-9693-D3E3287C7DA5}" destId="{14CB77A5-79D2-E046-BC87-71A40E275B16}" srcOrd="0" destOrd="0" parTransId="{B40864AD-074F-C743-A672-6238CB2639A4}" sibTransId="{88DE8348-1D0C-9441-BD47-0852BF1514F8}"/>
    <dgm:cxn modelId="{D20BC77C-479F-9440-BC00-030580ED8B9F}" type="presOf" srcId="{829311BF-A3D7-D749-9398-526BA8983D8E}" destId="{84C82225-2B92-B34C-A272-B5E7DACE203D}" srcOrd="0" destOrd="0" presId="urn:microsoft.com/office/officeart/2005/8/layout/process4"/>
    <dgm:cxn modelId="{9B418F38-E2F3-5844-B076-8D930832368B}" type="presOf" srcId="{B7B33707-6702-5F44-A976-F1F2C34FF38A}" destId="{613D4E6F-52CD-8447-BF7C-1107332D0A0A}" srcOrd="0" destOrd="0" presId="urn:microsoft.com/office/officeart/2005/8/layout/process4"/>
    <dgm:cxn modelId="{4C3752CA-6AE7-D742-AEBB-030512FC7D05}" srcId="{CD369BBF-301F-0D4C-9693-D3E3287C7DA5}" destId="{829311BF-A3D7-D749-9398-526BA8983D8E}" srcOrd="2" destOrd="0" parTransId="{F643FFBD-50D7-3240-8455-D8FB2CF1A5B3}" sibTransId="{8CC0F2F0-F7C5-A64B-8BC1-386D56760B2B}"/>
    <dgm:cxn modelId="{9ED1F4B5-6FD0-5341-9ADA-2ADEDB027E93}" type="presOf" srcId="{14CB77A5-79D2-E046-BC87-71A40E275B16}" destId="{1CDD72E8-AEB9-7845-9863-B37057E95B32}" srcOrd="0" destOrd="0" presId="urn:microsoft.com/office/officeart/2005/8/layout/process4"/>
    <dgm:cxn modelId="{324A5461-5331-814E-9851-9B1188DBBE7B}" type="presOf" srcId="{CD369BBF-301F-0D4C-9693-D3E3287C7DA5}" destId="{FECCB0D9-D1BE-A94B-ABF7-200CA74E5AB6}" srcOrd="0" destOrd="0" presId="urn:microsoft.com/office/officeart/2005/8/layout/process4"/>
    <dgm:cxn modelId="{DB47ED5A-C9D8-3442-ADD3-3ABC6336AF06}" type="presParOf" srcId="{FECCB0D9-D1BE-A94B-ABF7-200CA74E5AB6}" destId="{5AB4B055-F275-3343-9B1B-80908071CB58}" srcOrd="0" destOrd="0" presId="urn:microsoft.com/office/officeart/2005/8/layout/process4"/>
    <dgm:cxn modelId="{0E632058-C26F-144C-B177-25026FB3F4BD}" type="presParOf" srcId="{5AB4B055-F275-3343-9B1B-80908071CB58}" destId="{84C82225-2B92-B34C-A272-B5E7DACE203D}" srcOrd="0" destOrd="0" presId="urn:microsoft.com/office/officeart/2005/8/layout/process4"/>
    <dgm:cxn modelId="{3FE28A8C-0689-D449-B292-B7DEB2E37FA2}" type="presParOf" srcId="{FECCB0D9-D1BE-A94B-ABF7-200CA74E5AB6}" destId="{5292039F-D98E-0440-B7B1-3C7CB97D4EE6}" srcOrd="1" destOrd="0" presId="urn:microsoft.com/office/officeart/2005/8/layout/process4"/>
    <dgm:cxn modelId="{ECADDFFF-F54B-4945-B822-2178AAA3916D}" type="presParOf" srcId="{FECCB0D9-D1BE-A94B-ABF7-200CA74E5AB6}" destId="{47E367C7-C4D3-624C-8E84-0E9C28237299}" srcOrd="2" destOrd="0" presId="urn:microsoft.com/office/officeart/2005/8/layout/process4"/>
    <dgm:cxn modelId="{33962B29-2ADC-B746-B9EE-0BBCF1186BC2}" type="presParOf" srcId="{47E367C7-C4D3-624C-8E84-0E9C28237299}" destId="{613D4E6F-52CD-8447-BF7C-1107332D0A0A}" srcOrd="0" destOrd="0" presId="urn:microsoft.com/office/officeart/2005/8/layout/process4"/>
    <dgm:cxn modelId="{E84733EB-894E-AA4F-B076-4698C4A13325}" type="presParOf" srcId="{FECCB0D9-D1BE-A94B-ABF7-200CA74E5AB6}" destId="{2C6554E7-96A1-4C46-9A6A-3F8BD9F6EBB7}" srcOrd="3" destOrd="0" presId="urn:microsoft.com/office/officeart/2005/8/layout/process4"/>
    <dgm:cxn modelId="{61AD3A1B-8A85-384E-A277-A0BA3E43D419}" type="presParOf" srcId="{FECCB0D9-D1BE-A94B-ABF7-200CA74E5AB6}" destId="{40F9132E-BE1C-FE47-ABE3-203222FA8ACC}" srcOrd="4" destOrd="0" presId="urn:microsoft.com/office/officeart/2005/8/layout/process4"/>
    <dgm:cxn modelId="{C06526D3-E5AA-884E-A48A-1B59CCB44ED9}" type="presParOf" srcId="{40F9132E-BE1C-FE47-ABE3-203222FA8ACC}" destId="{1CDD72E8-AEB9-7845-9863-B37057E95B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EA66-B73A-DE42-A91D-F98FAF76EC09}">
      <dsp:nvSpPr>
        <dsp:cNvPr id="0" name=""/>
        <dsp:cNvSpPr/>
      </dsp:nvSpPr>
      <dsp:spPr>
        <a:xfrm>
          <a:off x="0" y="456597"/>
          <a:ext cx="7766050" cy="2968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732" tIns="1353820" rIns="602732" bIns="14224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Modernise the </a:t>
          </a:r>
          <a:r>
            <a:rPr lang="en-GB" sz="2000" kern="1200" dirty="0" smtClean="0"/>
            <a:t>economy by encouraging several kinds of retailing  </a:t>
          </a:r>
          <a:endParaRPr lang="en-GB" sz="2000" kern="1200" dirty="0"/>
        </a:p>
        <a:p>
          <a:pPr marL="228600" lvl="1" indent="-228600" algn="l" defTabSz="889000" rtl="0">
            <a:lnSpc>
              <a:spcPct val="90000"/>
            </a:lnSpc>
            <a:spcBef>
              <a:spcPct val="0"/>
            </a:spcBef>
            <a:spcAft>
              <a:spcPct val="15000"/>
            </a:spcAft>
            <a:buChar char="••"/>
          </a:pPr>
          <a:r>
            <a:rPr lang="en-GB" sz="2000" kern="1200" dirty="0" smtClean="0"/>
            <a:t>Regulate the </a:t>
          </a:r>
          <a:r>
            <a:rPr lang="en-GB" sz="2000" kern="1200" dirty="0" smtClean="0"/>
            <a:t>growth of artificial shopping centres outside the Town Centre</a:t>
          </a:r>
          <a:endParaRPr lang="en-GB" sz="2000" kern="1200" dirty="0"/>
        </a:p>
        <a:p>
          <a:pPr marL="228600" lvl="1" indent="-228600" algn="l" defTabSz="889000" rtl="0">
            <a:lnSpc>
              <a:spcPct val="90000"/>
            </a:lnSpc>
            <a:spcBef>
              <a:spcPct val="0"/>
            </a:spcBef>
            <a:spcAft>
              <a:spcPct val="15000"/>
            </a:spcAft>
            <a:buChar char="••"/>
          </a:pPr>
          <a:r>
            <a:rPr lang="en-GB" sz="2000" kern="1200" dirty="0" smtClean="0"/>
            <a:t>Support </a:t>
          </a:r>
          <a:r>
            <a:rPr lang="en-GB" sz="2000" kern="1200" dirty="0" smtClean="0"/>
            <a:t>traditional retailers within the Town Centre</a:t>
          </a:r>
          <a:endParaRPr lang="en-GB" sz="2000" kern="1200" dirty="0"/>
        </a:p>
      </dsp:txBody>
      <dsp:txXfrm>
        <a:off x="0" y="456597"/>
        <a:ext cx="7766050" cy="2968875"/>
      </dsp:txXfrm>
    </dsp:sp>
    <dsp:sp modelId="{630E6B8E-81F0-C643-B839-E6C9EC775A82}">
      <dsp:nvSpPr>
        <dsp:cNvPr id="0" name=""/>
        <dsp:cNvSpPr/>
      </dsp:nvSpPr>
      <dsp:spPr>
        <a:xfrm>
          <a:off x="138793" y="234304"/>
          <a:ext cx="7394424" cy="11695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477" tIns="0" rIns="205477" bIns="0" numCol="1" spcCol="1270" anchor="ctr" anchorCtr="0">
          <a:noAutofit/>
        </a:bodyPr>
        <a:lstStyle/>
        <a:p>
          <a:pPr lvl="0" algn="ctr" defTabSz="889000" rtl="0">
            <a:lnSpc>
              <a:spcPct val="90000"/>
            </a:lnSpc>
            <a:spcBef>
              <a:spcPct val="0"/>
            </a:spcBef>
            <a:spcAft>
              <a:spcPct val="35000"/>
            </a:spcAft>
          </a:pPr>
          <a:r>
            <a:rPr lang="en-GB" sz="2000" b="1" kern="1200" smtClean="0"/>
            <a:t>In 1998 the Government passed a national law called the “Bersani Decree” to enable Italy to respond to:</a:t>
          </a:r>
          <a:endParaRPr lang="en-GB" sz="2000" b="1" kern="1200" dirty="0"/>
        </a:p>
      </dsp:txBody>
      <dsp:txXfrm>
        <a:off x="195887" y="291398"/>
        <a:ext cx="7280236" cy="10553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3B443-41D0-464D-9305-AFF8FDBD6675}">
      <dsp:nvSpPr>
        <dsp:cNvPr id="0" name=""/>
        <dsp:cNvSpPr/>
      </dsp:nvSpPr>
      <dsp:spPr>
        <a:xfrm>
          <a:off x="-4881705" y="-748095"/>
          <a:ext cx="5814190" cy="5814190"/>
        </a:xfrm>
        <a:prstGeom prst="blockArc">
          <a:avLst>
            <a:gd name="adj1" fmla="val 18900000"/>
            <a:gd name="adj2" fmla="val 2700000"/>
            <a:gd name="adj3" fmla="val 37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61DD3-5F2C-C949-AC22-BD4506FCF711}">
      <dsp:nvSpPr>
        <dsp:cNvPr id="0" name=""/>
        <dsp:cNvSpPr/>
      </dsp:nvSpPr>
      <dsp:spPr>
        <a:xfrm>
          <a:off x="408009" y="269788"/>
          <a:ext cx="7762392" cy="53992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564" tIns="40640" rIns="40640" bIns="40640" numCol="1" spcCol="1270" anchor="ctr" anchorCtr="0">
          <a:noAutofit/>
        </a:bodyPr>
        <a:lstStyle/>
        <a:p>
          <a:pPr lvl="0" algn="l" defTabSz="711200" rtl="0">
            <a:lnSpc>
              <a:spcPct val="90000"/>
            </a:lnSpc>
            <a:spcBef>
              <a:spcPct val="0"/>
            </a:spcBef>
            <a:spcAft>
              <a:spcPct val="35000"/>
            </a:spcAft>
          </a:pPr>
          <a:r>
            <a:rPr lang="en-GB" sz="1600" b="1" kern="1200" dirty="0" smtClean="0"/>
            <a:t>To overcome the parking problems</a:t>
          </a:r>
          <a:endParaRPr lang="en-GB" sz="1600" b="1" kern="1200" dirty="0"/>
        </a:p>
      </dsp:txBody>
      <dsp:txXfrm>
        <a:off x="408009" y="269788"/>
        <a:ext cx="7762392" cy="539922"/>
      </dsp:txXfrm>
    </dsp:sp>
    <dsp:sp modelId="{1E826356-FFAE-D74F-A1BE-EB91CD1AA1AC}">
      <dsp:nvSpPr>
        <dsp:cNvPr id="0" name=""/>
        <dsp:cNvSpPr/>
      </dsp:nvSpPr>
      <dsp:spPr>
        <a:xfrm>
          <a:off x="70557" y="202298"/>
          <a:ext cx="674903" cy="674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547B3CA-159E-374D-83BC-9340EF42A57D}">
      <dsp:nvSpPr>
        <dsp:cNvPr id="0" name=""/>
        <dsp:cNvSpPr/>
      </dsp:nvSpPr>
      <dsp:spPr>
        <a:xfrm>
          <a:off x="794901" y="1079413"/>
          <a:ext cx="7375499" cy="539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564" tIns="40640" rIns="40640" bIns="40640" numCol="1" spcCol="1270" anchor="ctr" anchorCtr="0">
          <a:noAutofit/>
        </a:bodyPr>
        <a:lstStyle/>
        <a:p>
          <a:pPr lvl="0" algn="l" defTabSz="711200" rtl="0">
            <a:lnSpc>
              <a:spcPct val="90000"/>
            </a:lnSpc>
            <a:spcBef>
              <a:spcPct val="0"/>
            </a:spcBef>
            <a:spcAft>
              <a:spcPct val="35000"/>
            </a:spcAft>
          </a:pPr>
          <a:r>
            <a:rPr lang="en-GB" sz="1600" b="1" kern="1200" dirty="0" smtClean="0"/>
            <a:t>Free shuttle available all night with bus stops located opposite Cesena’s main evening attractions</a:t>
          </a:r>
          <a:endParaRPr lang="en-GB" sz="1600" b="1" kern="1200" dirty="0"/>
        </a:p>
      </dsp:txBody>
      <dsp:txXfrm>
        <a:off x="794901" y="1079413"/>
        <a:ext cx="7375499" cy="539922"/>
      </dsp:txXfrm>
    </dsp:sp>
    <dsp:sp modelId="{0B94DAB8-295B-AA4E-A13C-F21AFF5F9059}">
      <dsp:nvSpPr>
        <dsp:cNvPr id="0" name=""/>
        <dsp:cNvSpPr/>
      </dsp:nvSpPr>
      <dsp:spPr>
        <a:xfrm>
          <a:off x="457450" y="1011923"/>
          <a:ext cx="674903" cy="674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5E77F2-E216-4848-89B7-0719108CAC4A}">
      <dsp:nvSpPr>
        <dsp:cNvPr id="0" name=""/>
        <dsp:cNvSpPr/>
      </dsp:nvSpPr>
      <dsp:spPr>
        <a:xfrm>
          <a:off x="913646" y="1889038"/>
          <a:ext cx="7256754" cy="5399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564" tIns="40640" rIns="40640" bIns="40640" numCol="1" spcCol="1270" anchor="ctr" anchorCtr="0">
          <a:noAutofit/>
        </a:bodyPr>
        <a:lstStyle/>
        <a:p>
          <a:pPr lvl="0" algn="l" defTabSz="711200" rtl="0">
            <a:lnSpc>
              <a:spcPct val="90000"/>
            </a:lnSpc>
            <a:spcBef>
              <a:spcPct val="0"/>
            </a:spcBef>
            <a:spcAft>
              <a:spcPct val="35000"/>
            </a:spcAft>
          </a:pPr>
          <a:r>
            <a:rPr lang="en-GB" sz="1600" b="1" kern="1200" dirty="0" smtClean="0"/>
            <a:t>Events organised in cooperation with cultural institutions and associations </a:t>
          </a:r>
          <a:endParaRPr lang="en-GB" sz="1600" b="1" kern="1200" dirty="0"/>
        </a:p>
      </dsp:txBody>
      <dsp:txXfrm>
        <a:off x="913646" y="1889038"/>
        <a:ext cx="7256754" cy="539922"/>
      </dsp:txXfrm>
    </dsp:sp>
    <dsp:sp modelId="{AA462AD7-D758-3341-87D9-5A7317DB5878}">
      <dsp:nvSpPr>
        <dsp:cNvPr id="0" name=""/>
        <dsp:cNvSpPr/>
      </dsp:nvSpPr>
      <dsp:spPr>
        <a:xfrm>
          <a:off x="576195" y="1821547"/>
          <a:ext cx="674903" cy="674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44A6C1-CF59-2742-AD9F-D1967C160351}">
      <dsp:nvSpPr>
        <dsp:cNvPr id="0" name=""/>
        <dsp:cNvSpPr/>
      </dsp:nvSpPr>
      <dsp:spPr>
        <a:xfrm>
          <a:off x="794901" y="2698663"/>
          <a:ext cx="7375499" cy="53992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564" tIns="40640" rIns="40640" bIns="40640" numCol="1" spcCol="1270" anchor="ctr" anchorCtr="0">
          <a:noAutofit/>
        </a:bodyPr>
        <a:lstStyle/>
        <a:p>
          <a:pPr lvl="0" algn="l" defTabSz="711200" rtl="0">
            <a:lnSpc>
              <a:spcPct val="90000"/>
            </a:lnSpc>
            <a:spcBef>
              <a:spcPct val="0"/>
            </a:spcBef>
            <a:spcAft>
              <a:spcPct val="35000"/>
            </a:spcAft>
          </a:pPr>
          <a:r>
            <a:rPr lang="en-GB" sz="1600" b="1" kern="1200" dirty="0" smtClean="0"/>
            <a:t>Cultural, social and musical events are increased through free tickets for customers of retailers of the TCM </a:t>
          </a:r>
          <a:endParaRPr lang="en-GB" sz="1600" b="1" kern="1200" dirty="0"/>
        </a:p>
      </dsp:txBody>
      <dsp:txXfrm>
        <a:off x="794901" y="2698663"/>
        <a:ext cx="7375499" cy="539922"/>
      </dsp:txXfrm>
    </dsp:sp>
    <dsp:sp modelId="{7AE4A10A-8967-F840-991A-862646809D9E}">
      <dsp:nvSpPr>
        <dsp:cNvPr id="0" name=""/>
        <dsp:cNvSpPr/>
      </dsp:nvSpPr>
      <dsp:spPr>
        <a:xfrm>
          <a:off x="457450" y="2631172"/>
          <a:ext cx="674903" cy="674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8339A45-835E-7043-8D1A-85073B66B984}">
      <dsp:nvSpPr>
        <dsp:cNvPr id="0" name=""/>
        <dsp:cNvSpPr/>
      </dsp:nvSpPr>
      <dsp:spPr>
        <a:xfrm>
          <a:off x="408009" y="3508287"/>
          <a:ext cx="7762392" cy="53992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8564" tIns="40640" rIns="40640" bIns="40640" numCol="1" spcCol="1270" anchor="ctr" anchorCtr="0">
          <a:noAutofit/>
        </a:bodyPr>
        <a:lstStyle/>
        <a:p>
          <a:pPr lvl="0" algn="l" defTabSz="711200" rtl="0">
            <a:lnSpc>
              <a:spcPct val="90000"/>
            </a:lnSpc>
            <a:spcBef>
              <a:spcPct val="0"/>
            </a:spcBef>
            <a:spcAft>
              <a:spcPct val="35000"/>
            </a:spcAft>
          </a:pPr>
          <a:r>
            <a:rPr lang="en-GB" sz="1600" b="1" kern="1200" dirty="0" smtClean="0"/>
            <a:t>Child entertainment; prize competitions for customers; customers services for home delivery’s  purchases</a:t>
          </a:r>
          <a:endParaRPr lang="en-GB" sz="1600" b="1" kern="1200" dirty="0"/>
        </a:p>
      </dsp:txBody>
      <dsp:txXfrm>
        <a:off x="408009" y="3508287"/>
        <a:ext cx="7762392" cy="539922"/>
      </dsp:txXfrm>
    </dsp:sp>
    <dsp:sp modelId="{087942FD-FEFA-534C-B930-6E15F9017CAB}">
      <dsp:nvSpPr>
        <dsp:cNvPr id="0" name=""/>
        <dsp:cNvSpPr/>
      </dsp:nvSpPr>
      <dsp:spPr>
        <a:xfrm>
          <a:off x="70557" y="3440797"/>
          <a:ext cx="674903" cy="674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A6BF6-8639-1647-902E-D205B1143E8F}">
      <dsp:nvSpPr>
        <dsp:cNvPr id="0" name=""/>
        <dsp:cNvSpPr/>
      </dsp:nvSpPr>
      <dsp:spPr>
        <a:xfrm>
          <a:off x="0" y="338464"/>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FC9B2B-F763-1C4D-85EA-DE73AD117837}">
      <dsp:nvSpPr>
        <dsp:cNvPr id="0" name=""/>
        <dsp:cNvSpPr/>
      </dsp:nvSpPr>
      <dsp:spPr>
        <a:xfrm>
          <a:off x="411480" y="43264"/>
          <a:ext cx="6704729"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GB" sz="1800" b="1" kern="1200" dirty="0" smtClean="0"/>
            <a:t>Developed through a Regional law</a:t>
          </a:r>
          <a:endParaRPr lang="en-GB" sz="1800" b="1" kern="1200" dirty="0"/>
        </a:p>
      </dsp:txBody>
      <dsp:txXfrm>
        <a:off x="440301" y="72085"/>
        <a:ext cx="6647087" cy="532758"/>
      </dsp:txXfrm>
    </dsp:sp>
    <dsp:sp modelId="{8C361846-B1D4-1149-B2EE-C6C49A60FAEB}">
      <dsp:nvSpPr>
        <dsp:cNvPr id="0" name=""/>
        <dsp:cNvSpPr/>
      </dsp:nvSpPr>
      <dsp:spPr>
        <a:xfrm>
          <a:off x="0" y="1245665"/>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4A68FB-E540-354E-A611-7B1DD731FE58}">
      <dsp:nvSpPr>
        <dsp:cNvPr id="0" name=""/>
        <dsp:cNvSpPr/>
      </dsp:nvSpPr>
      <dsp:spPr>
        <a:xfrm>
          <a:off x="411480" y="950465"/>
          <a:ext cx="6704729"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GB" sz="1800" b="1" kern="1200" dirty="0" smtClean="0"/>
            <a:t>Municipalities get funding for projects aimed at urban revitalization</a:t>
          </a:r>
          <a:endParaRPr lang="en-GB" sz="1800" b="1" kern="1200" dirty="0"/>
        </a:p>
      </dsp:txBody>
      <dsp:txXfrm>
        <a:off x="440301" y="979286"/>
        <a:ext cx="6647087" cy="532758"/>
      </dsp:txXfrm>
    </dsp:sp>
    <dsp:sp modelId="{94F27E38-8233-7A4B-A71B-C140CEA1C3D8}">
      <dsp:nvSpPr>
        <dsp:cNvPr id="0" name=""/>
        <dsp:cNvSpPr/>
      </dsp:nvSpPr>
      <dsp:spPr>
        <a:xfrm>
          <a:off x="0" y="2152865"/>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7726D9-769C-384C-946A-9F8055DC8436}">
      <dsp:nvSpPr>
        <dsp:cNvPr id="0" name=""/>
        <dsp:cNvSpPr/>
      </dsp:nvSpPr>
      <dsp:spPr>
        <a:xfrm>
          <a:off x="411480" y="1857665"/>
          <a:ext cx="6704729"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GB" sz="1800" b="1" kern="1200" dirty="0" smtClean="0"/>
            <a:t>Funding have a limited time horizon and intended solely to specific proposals approved</a:t>
          </a:r>
          <a:endParaRPr lang="en-GB" sz="1800" b="1" kern="1200" dirty="0"/>
        </a:p>
      </dsp:txBody>
      <dsp:txXfrm>
        <a:off x="440301" y="1886486"/>
        <a:ext cx="6647087" cy="532758"/>
      </dsp:txXfrm>
    </dsp:sp>
    <dsp:sp modelId="{8CE64B89-2584-5640-ABA3-711FCDCF5210}">
      <dsp:nvSpPr>
        <dsp:cNvPr id="0" name=""/>
        <dsp:cNvSpPr/>
      </dsp:nvSpPr>
      <dsp:spPr>
        <a:xfrm>
          <a:off x="0" y="3060065"/>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AFB05D-0BFC-6E41-902F-55D8F882215E}">
      <dsp:nvSpPr>
        <dsp:cNvPr id="0" name=""/>
        <dsp:cNvSpPr/>
      </dsp:nvSpPr>
      <dsp:spPr>
        <a:xfrm>
          <a:off x="411480" y="2764865"/>
          <a:ext cx="6704729" cy="590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GB" sz="1800" b="1" kern="1200" dirty="0" smtClean="0"/>
            <a:t>The local authority achieves only structural interventions</a:t>
          </a:r>
          <a:endParaRPr lang="en-GB" sz="1800" b="1" kern="1200" dirty="0"/>
        </a:p>
      </dsp:txBody>
      <dsp:txXfrm>
        <a:off x="440301" y="2793686"/>
        <a:ext cx="6647087"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E9BF-A8FC-6F40-AEEF-730292C0DA93}">
      <dsp:nvSpPr>
        <dsp:cNvPr id="0" name=""/>
        <dsp:cNvSpPr/>
      </dsp:nvSpPr>
      <dsp:spPr>
        <a:xfrm>
          <a:off x="0" y="2228315"/>
          <a:ext cx="8229600" cy="1462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b="1" kern="1200" dirty="0" smtClean="0"/>
            <a:t>The projects are promoted by municipalities in order to preserve, develop and strengthen the trade by strengthening of the image of urban identity and urban regeneration</a:t>
          </a:r>
        </a:p>
        <a:p>
          <a:pPr lvl="0" algn="ctr" defTabSz="800100" rtl="0">
            <a:lnSpc>
              <a:spcPct val="90000"/>
            </a:lnSpc>
            <a:spcBef>
              <a:spcPct val="0"/>
            </a:spcBef>
            <a:spcAft>
              <a:spcPct val="35000"/>
            </a:spcAft>
          </a:pPr>
          <a:r>
            <a:rPr lang="en-GB" sz="1800" b="1" kern="1200" dirty="0" smtClean="0"/>
            <a:t> (D.C.R. No. 563-13414 of 29/10/99 art. 18)</a:t>
          </a:r>
          <a:endParaRPr lang="en-GB" sz="1800" kern="1200" dirty="0"/>
        </a:p>
      </dsp:txBody>
      <dsp:txXfrm>
        <a:off x="0" y="2228315"/>
        <a:ext cx="8229600" cy="1462015"/>
      </dsp:txXfrm>
    </dsp:sp>
    <dsp:sp modelId="{259B0EA7-459F-5244-9F41-AC6CAB51E6D5}">
      <dsp:nvSpPr>
        <dsp:cNvPr id="0" name=""/>
        <dsp:cNvSpPr/>
      </dsp:nvSpPr>
      <dsp:spPr>
        <a:xfrm rot="10800000">
          <a:off x="0" y="1664"/>
          <a:ext cx="8229600" cy="2248580"/>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b="1" kern="1200" dirty="0" smtClean="0"/>
            <a:t>In this region were created through specific law, organisms mainly composed of small retailers, whose main activity was the promotion, marketing and service management for the benefit of its members and consumers </a:t>
          </a:r>
          <a:endParaRPr lang="en-GB" sz="1800" kern="1200" dirty="0"/>
        </a:p>
      </dsp:txBody>
      <dsp:txXfrm rot="10800000">
        <a:off x="0" y="1664"/>
        <a:ext cx="8229600" cy="1461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EB91-C917-A047-BD35-11C389F66AED}">
      <dsp:nvSpPr>
        <dsp:cNvPr id="0" name=""/>
        <dsp:cNvSpPr/>
      </dsp:nvSpPr>
      <dsp:spPr>
        <a:xfrm>
          <a:off x="-3467011" y="-533024"/>
          <a:ext cx="4133635" cy="4133635"/>
        </a:xfrm>
        <a:prstGeom prst="blockArc">
          <a:avLst>
            <a:gd name="adj1" fmla="val 18900000"/>
            <a:gd name="adj2" fmla="val 2700000"/>
            <a:gd name="adj3" fmla="val 5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F6D78-D9CC-6A44-AF41-F36B2B17C3F6}">
      <dsp:nvSpPr>
        <dsp:cNvPr id="0" name=""/>
        <dsp:cNvSpPr/>
      </dsp:nvSpPr>
      <dsp:spPr>
        <a:xfrm>
          <a:off x="216694" y="139452"/>
          <a:ext cx="7973456" cy="27878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Spaces for service management </a:t>
          </a:r>
          <a:endParaRPr lang="en-GB" sz="2000" kern="1200" dirty="0"/>
        </a:p>
      </dsp:txBody>
      <dsp:txXfrm>
        <a:off x="216694" y="139452"/>
        <a:ext cx="7973456" cy="278782"/>
      </dsp:txXfrm>
    </dsp:sp>
    <dsp:sp modelId="{7AF66933-AE0C-D94C-8DE5-170F0DDD12EB}">
      <dsp:nvSpPr>
        <dsp:cNvPr id="0" name=""/>
        <dsp:cNvSpPr/>
      </dsp:nvSpPr>
      <dsp:spPr>
        <a:xfrm>
          <a:off x="42455" y="104604"/>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E5DBA85-23D7-C44C-9FA3-AADE95DF336A}">
      <dsp:nvSpPr>
        <dsp:cNvPr id="0" name=""/>
        <dsp:cNvSpPr/>
      </dsp:nvSpPr>
      <dsp:spPr>
        <a:xfrm>
          <a:off x="469156" y="557871"/>
          <a:ext cx="7720994" cy="27878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Customer loyalty initiatives </a:t>
          </a:r>
          <a:endParaRPr lang="en-GB" sz="2000" kern="1200" dirty="0"/>
        </a:p>
      </dsp:txBody>
      <dsp:txXfrm>
        <a:off x="469156" y="557871"/>
        <a:ext cx="7720994" cy="278782"/>
      </dsp:txXfrm>
    </dsp:sp>
    <dsp:sp modelId="{372208BB-0FD0-5C41-B875-44A5DF4C5B7A}">
      <dsp:nvSpPr>
        <dsp:cNvPr id="0" name=""/>
        <dsp:cNvSpPr/>
      </dsp:nvSpPr>
      <dsp:spPr>
        <a:xfrm>
          <a:off x="294917" y="523023"/>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329E241-AE2F-2343-AB59-0BB4FE0A0772}">
      <dsp:nvSpPr>
        <dsp:cNvPr id="0" name=""/>
        <dsp:cNvSpPr/>
      </dsp:nvSpPr>
      <dsp:spPr>
        <a:xfrm>
          <a:off x="607504" y="975983"/>
          <a:ext cx="7582646" cy="27878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Entertainment services and child care </a:t>
          </a:r>
          <a:endParaRPr lang="en-GB" sz="2000" kern="1200" dirty="0"/>
        </a:p>
      </dsp:txBody>
      <dsp:txXfrm>
        <a:off x="607504" y="975983"/>
        <a:ext cx="7582646" cy="278782"/>
      </dsp:txXfrm>
    </dsp:sp>
    <dsp:sp modelId="{7ED229BC-A650-9748-B085-EA72AB289043}">
      <dsp:nvSpPr>
        <dsp:cNvPr id="0" name=""/>
        <dsp:cNvSpPr/>
      </dsp:nvSpPr>
      <dsp:spPr>
        <a:xfrm>
          <a:off x="433265" y="941135"/>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1B40A98-21EB-2448-A260-2D908EAB4F61}">
      <dsp:nvSpPr>
        <dsp:cNvPr id="0" name=""/>
        <dsp:cNvSpPr/>
      </dsp:nvSpPr>
      <dsp:spPr>
        <a:xfrm>
          <a:off x="651677" y="1394401"/>
          <a:ext cx="7538472" cy="27878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Services of after-sales  </a:t>
          </a:r>
          <a:endParaRPr lang="en-GB" sz="2000" kern="1200" dirty="0"/>
        </a:p>
      </dsp:txBody>
      <dsp:txXfrm>
        <a:off x="651677" y="1394401"/>
        <a:ext cx="7538472" cy="278782"/>
      </dsp:txXfrm>
    </dsp:sp>
    <dsp:sp modelId="{1A453076-0553-3F4B-8942-2EB8F5EF9745}">
      <dsp:nvSpPr>
        <dsp:cNvPr id="0" name=""/>
        <dsp:cNvSpPr/>
      </dsp:nvSpPr>
      <dsp:spPr>
        <a:xfrm>
          <a:off x="477438" y="1359554"/>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615D064-7D22-6A42-B52A-15AB65BEBDA7}">
      <dsp:nvSpPr>
        <dsp:cNvPr id="0" name=""/>
        <dsp:cNvSpPr/>
      </dsp:nvSpPr>
      <dsp:spPr>
        <a:xfrm>
          <a:off x="607504" y="1812820"/>
          <a:ext cx="7582646" cy="27878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Loyalty cards</a:t>
          </a:r>
          <a:endParaRPr lang="en-GB" sz="2000" kern="1200" dirty="0"/>
        </a:p>
      </dsp:txBody>
      <dsp:txXfrm>
        <a:off x="607504" y="1812820"/>
        <a:ext cx="7582646" cy="278782"/>
      </dsp:txXfrm>
    </dsp:sp>
    <dsp:sp modelId="{F49FC6A6-9F5D-9049-88CC-CDA8C907B341}">
      <dsp:nvSpPr>
        <dsp:cNvPr id="0" name=""/>
        <dsp:cNvSpPr/>
      </dsp:nvSpPr>
      <dsp:spPr>
        <a:xfrm>
          <a:off x="433265" y="1777972"/>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D4617E8-DEC9-B140-81FE-8561890E1829}">
      <dsp:nvSpPr>
        <dsp:cNvPr id="0" name=""/>
        <dsp:cNvSpPr/>
      </dsp:nvSpPr>
      <dsp:spPr>
        <a:xfrm>
          <a:off x="469156" y="2230932"/>
          <a:ext cx="7720994" cy="27878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Promotional initiatives</a:t>
          </a:r>
          <a:endParaRPr lang="en-GB" sz="2000" b="1" kern="1200" dirty="0"/>
        </a:p>
      </dsp:txBody>
      <dsp:txXfrm>
        <a:off x="469156" y="2230932"/>
        <a:ext cx="7720994" cy="278782"/>
      </dsp:txXfrm>
    </dsp:sp>
    <dsp:sp modelId="{9279D85B-787F-BF4A-9241-0460C787A2E0}">
      <dsp:nvSpPr>
        <dsp:cNvPr id="0" name=""/>
        <dsp:cNvSpPr/>
      </dsp:nvSpPr>
      <dsp:spPr>
        <a:xfrm>
          <a:off x="294917" y="2196084"/>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70E38CB-57DF-564C-ADD0-B58D5886CB5B}">
      <dsp:nvSpPr>
        <dsp:cNvPr id="0" name=""/>
        <dsp:cNvSpPr/>
      </dsp:nvSpPr>
      <dsp:spPr>
        <a:xfrm>
          <a:off x="216694" y="2649351"/>
          <a:ext cx="7973456" cy="27878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283"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Information point</a:t>
          </a:r>
          <a:endParaRPr lang="en-GB" sz="2000" b="1" kern="1200" dirty="0"/>
        </a:p>
      </dsp:txBody>
      <dsp:txXfrm>
        <a:off x="216694" y="2649351"/>
        <a:ext cx="7973456" cy="278782"/>
      </dsp:txXfrm>
    </dsp:sp>
    <dsp:sp modelId="{A6B40E3B-C13D-C248-AAF7-8B538FF55B35}">
      <dsp:nvSpPr>
        <dsp:cNvPr id="0" name=""/>
        <dsp:cNvSpPr/>
      </dsp:nvSpPr>
      <dsp:spPr>
        <a:xfrm>
          <a:off x="42455" y="2614503"/>
          <a:ext cx="348477" cy="34847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1EC8C-890C-EA4E-BEBD-2E67D431F226}">
      <dsp:nvSpPr>
        <dsp:cNvPr id="0" name=""/>
        <dsp:cNvSpPr/>
      </dsp:nvSpPr>
      <dsp:spPr>
        <a:xfrm rot="5400000">
          <a:off x="297190" y="2010335"/>
          <a:ext cx="882023" cy="1467667"/>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253813-26F1-6647-8C11-EFA4493ABC30}">
      <dsp:nvSpPr>
        <dsp:cNvPr id="0" name=""/>
        <dsp:cNvSpPr/>
      </dsp:nvSpPr>
      <dsp:spPr>
        <a:xfrm>
          <a:off x="149958" y="2448852"/>
          <a:ext cx="1325018" cy="116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dirty="0" smtClean="0"/>
            <a:t>1980: first TCM’s scheme</a:t>
          </a:r>
          <a:endParaRPr lang="en-GB" sz="1400" b="1" kern="1200" dirty="0"/>
        </a:p>
      </dsp:txBody>
      <dsp:txXfrm>
        <a:off x="149958" y="2448852"/>
        <a:ext cx="1325018" cy="1161456"/>
      </dsp:txXfrm>
    </dsp:sp>
    <dsp:sp modelId="{31881945-9605-6E41-B2CC-533164C014CF}">
      <dsp:nvSpPr>
        <dsp:cNvPr id="0" name=""/>
        <dsp:cNvSpPr/>
      </dsp:nvSpPr>
      <dsp:spPr>
        <a:xfrm>
          <a:off x="1224973" y="1902284"/>
          <a:ext cx="250003" cy="250003"/>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9E44AB8-9DB1-1640-8AB4-48973D9A0454}">
      <dsp:nvSpPr>
        <dsp:cNvPr id="0" name=""/>
        <dsp:cNvSpPr/>
      </dsp:nvSpPr>
      <dsp:spPr>
        <a:xfrm rot="5400000">
          <a:off x="1919272" y="1608950"/>
          <a:ext cx="882023" cy="1467667"/>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4815749-DF3D-FD44-AD4E-468B53BF7A49}">
      <dsp:nvSpPr>
        <dsp:cNvPr id="0" name=""/>
        <dsp:cNvSpPr/>
      </dsp:nvSpPr>
      <dsp:spPr>
        <a:xfrm>
          <a:off x="1772040" y="2047466"/>
          <a:ext cx="1325018" cy="116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dirty="0" smtClean="0"/>
            <a:t>1993: birth of </a:t>
          </a:r>
          <a:r>
            <a:rPr lang="en-GB" sz="1400" b="1" kern="1200" dirty="0" err="1" smtClean="0"/>
            <a:t>Föreningen</a:t>
          </a:r>
          <a:r>
            <a:rPr lang="en-GB" sz="1400" b="1" kern="1200" dirty="0" smtClean="0"/>
            <a:t> </a:t>
          </a:r>
          <a:r>
            <a:rPr lang="en-GB" sz="1400" b="1" kern="1200" dirty="0" err="1" smtClean="0"/>
            <a:t>Förnya</a:t>
          </a:r>
          <a:r>
            <a:rPr lang="en-GB" sz="1400" b="1" kern="1200" dirty="0" smtClean="0"/>
            <a:t> </a:t>
          </a:r>
          <a:r>
            <a:rPr lang="en-GB" sz="1400" b="1" kern="1200" dirty="0" err="1" smtClean="0"/>
            <a:t>Svenska</a:t>
          </a:r>
          <a:r>
            <a:rPr lang="en-GB" sz="1400" b="1" kern="1200" dirty="0" smtClean="0"/>
            <a:t> </a:t>
          </a:r>
          <a:r>
            <a:rPr lang="en-GB" sz="1400" b="1" kern="1200" dirty="0" err="1" smtClean="0"/>
            <a:t>Stadskärnor</a:t>
          </a:r>
          <a:r>
            <a:rPr lang="en-GB" sz="1400" b="1" kern="1200" dirty="0" smtClean="0"/>
            <a:t> (Association of TCM)</a:t>
          </a:r>
          <a:endParaRPr lang="en-GB" sz="1400" b="1" kern="1200" dirty="0"/>
        </a:p>
      </dsp:txBody>
      <dsp:txXfrm>
        <a:off x="1772040" y="2047466"/>
        <a:ext cx="1325018" cy="1161456"/>
      </dsp:txXfrm>
    </dsp:sp>
    <dsp:sp modelId="{75E278D5-658B-C640-8682-F32AA73B8BDB}">
      <dsp:nvSpPr>
        <dsp:cNvPr id="0" name=""/>
        <dsp:cNvSpPr/>
      </dsp:nvSpPr>
      <dsp:spPr>
        <a:xfrm>
          <a:off x="2847055" y="1500898"/>
          <a:ext cx="250003" cy="250003"/>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FCB0CF-4709-6549-97FC-3CD0735F15A1}">
      <dsp:nvSpPr>
        <dsp:cNvPr id="0" name=""/>
        <dsp:cNvSpPr/>
      </dsp:nvSpPr>
      <dsp:spPr>
        <a:xfrm rot="5400000">
          <a:off x="3541353" y="1207564"/>
          <a:ext cx="882023" cy="1467667"/>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B2183B-E7BA-AA41-8CC9-46EEA4635297}">
      <dsp:nvSpPr>
        <dsp:cNvPr id="0" name=""/>
        <dsp:cNvSpPr/>
      </dsp:nvSpPr>
      <dsp:spPr>
        <a:xfrm>
          <a:off x="3394122" y="1646080"/>
          <a:ext cx="1325018" cy="116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dirty="0" smtClean="0"/>
            <a:t>About 100 Town Centre have Town Centre Management – all on voluntary basis</a:t>
          </a:r>
          <a:endParaRPr lang="en-GB" sz="1400" b="1" kern="1200" dirty="0"/>
        </a:p>
      </dsp:txBody>
      <dsp:txXfrm>
        <a:off x="3394122" y="1646080"/>
        <a:ext cx="1325018" cy="1161456"/>
      </dsp:txXfrm>
    </dsp:sp>
    <dsp:sp modelId="{FB726BF1-FC8B-E241-B529-9338DF782047}">
      <dsp:nvSpPr>
        <dsp:cNvPr id="0" name=""/>
        <dsp:cNvSpPr/>
      </dsp:nvSpPr>
      <dsp:spPr>
        <a:xfrm>
          <a:off x="4469137" y="1099513"/>
          <a:ext cx="250003" cy="250003"/>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471EF7D-885C-BA4D-AB22-A084479AD0E5}">
      <dsp:nvSpPr>
        <dsp:cNvPr id="0" name=""/>
        <dsp:cNvSpPr/>
      </dsp:nvSpPr>
      <dsp:spPr>
        <a:xfrm rot="5400000">
          <a:off x="5163435" y="806178"/>
          <a:ext cx="882023" cy="1467667"/>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E3BC1D6-A757-0C42-AB1E-9E15E4731DBE}">
      <dsp:nvSpPr>
        <dsp:cNvPr id="0" name=""/>
        <dsp:cNvSpPr/>
      </dsp:nvSpPr>
      <dsp:spPr>
        <a:xfrm>
          <a:off x="5016204" y="1244695"/>
          <a:ext cx="1325018" cy="116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smtClean="0"/>
            <a:t>Nearly all public/private partnerships</a:t>
          </a:r>
          <a:endParaRPr lang="en-GB" sz="1400" b="1" kern="1200"/>
        </a:p>
      </dsp:txBody>
      <dsp:txXfrm>
        <a:off x="5016204" y="1244695"/>
        <a:ext cx="1325018" cy="1161456"/>
      </dsp:txXfrm>
    </dsp:sp>
    <dsp:sp modelId="{EE621E98-D859-F14F-8D6C-7FA176D3FB99}">
      <dsp:nvSpPr>
        <dsp:cNvPr id="0" name=""/>
        <dsp:cNvSpPr/>
      </dsp:nvSpPr>
      <dsp:spPr>
        <a:xfrm>
          <a:off x="6091219" y="698127"/>
          <a:ext cx="250003" cy="250003"/>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FE99212-0E18-0544-9DF6-33C63EF04DF2}">
      <dsp:nvSpPr>
        <dsp:cNvPr id="0" name=""/>
        <dsp:cNvSpPr/>
      </dsp:nvSpPr>
      <dsp:spPr>
        <a:xfrm rot="5400000">
          <a:off x="6785517" y="404792"/>
          <a:ext cx="882023" cy="1467667"/>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D7FEB8-3A45-7C4E-983A-63F1B0530A5E}">
      <dsp:nvSpPr>
        <dsp:cNvPr id="0" name=""/>
        <dsp:cNvSpPr/>
      </dsp:nvSpPr>
      <dsp:spPr>
        <a:xfrm>
          <a:off x="6638286" y="843309"/>
          <a:ext cx="1325018" cy="116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b="1" kern="1200" dirty="0" smtClean="0"/>
            <a:t>Nowadays 1/3 of Swedish Cities have a TCM’s organization</a:t>
          </a:r>
          <a:endParaRPr lang="en-GB" sz="1400" b="1" kern="1200" dirty="0"/>
        </a:p>
      </dsp:txBody>
      <dsp:txXfrm>
        <a:off x="6638286" y="843309"/>
        <a:ext cx="1325018" cy="11614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B2CD-169B-B74D-97BD-91D6287FD816}">
      <dsp:nvSpPr>
        <dsp:cNvPr id="0" name=""/>
        <dsp:cNvSpPr/>
      </dsp:nvSpPr>
      <dsp:spPr>
        <a:xfrm>
          <a:off x="0" y="561686"/>
          <a:ext cx="8229600" cy="2677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rtl="0">
            <a:lnSpc>
              <a:spcPct val="90000"/>
            </a:lnSpc>
            <a:spcBef>
              <a:spcPct val="0"/>
            </a:spcBef>
            <a:spcAft>
              <a:spcPct val="15000"/>
            </a:spcAft>
            <a:buChar char="••"/>
          </a:pPr>
          <a:r>
            <a:rPr lang="en-GB" sz="2500" kern="1200" dirty="0" smtClean="0"/>
            <a:t>Public space </a:t>
          </a:r>
          <a:r>
            <a:rPr lang="en-GB" sz="2500" kern="1200" smtClean="0"/>
            <a:t>and security </a:t>
          </a:r>
          <a:endParaRPr lang="en-GB" sz="2500" kern="1200" dirty="0"/>
        </a:p>
        <a:p>
          <a:pPr marL="228600" lvl="1" indent="-228600" algn="l" defTabSz="1111250" rtl="0">
            <a:lnSpc>
              <a:spcPct val="90000"/>
            </a:lnSpc>
            <a:spcBef>
              <a:spcPct val="0"/>
            </a:spcBef>
            <a:spcAft>
              <a:spcPct val="15000"/>
            </a:spcAft>
            <a:buChar char="••"/>
          </a:pPr>
          <a:r>
            <a:rPr lang="en-GB" sz="2500" kern="1200" smtClean="0"/>
            <a:t>Marketing, promotion and events </a:t>
          </a:r>
          <a:endParaRPr lang="en-GB" sz="2500" kern="1200"/>
        </a:p>
        <a:p>
          <a:pPr marL="228600" lvl="1" indent="-228600" algn="l" defTabSz="1111250" rtl="0">
            <a:lnSpc>
              <a:spcPct val="90000"/>
            </a:lnSpc>
            <a:spcBef>
              <a:spcPct val="0"/>
            </a:spcBef>
            <a:spcAft>
              <a:spcPct val="15000"/>
            </a:spcAft>
            <a:buChar char="••"/>
          </a:pPr>
          <a:r>
            <a:rPr lang="en-GB" sz="2500" kern="1200" dirty="0" smtClean="0"/>
            <a:t>Economic development </a:t>
          </a:r>
          <a:endParaRPr lang="en-GB" sz="2500" kern="1200" dirty="0"/>
        </a:p>
        <a:p>
          <a:pPr marL="228600" lvl="1" indent="-228600" algn="l" defTabSz="1111250" rtl="0">
            <a:lnSpc>
              <a:spcPct val="90000"/>
            </a:lnSpc>
            <a:spcBef>
              <a:spcPct val="0"/>
            </a:spcBef>
            <a:spcAft>
              <a:spcPct val="15000"/>
            </a:spcAft>
            <a:buChar char="••"/>
          </a:pPr>
          <a:r>
            <a:rPr lang="en-GB" sz="2500" kern="1200" dirty="0" smtClean="0"/>
            <a:t>Parking and transportation </a:t>
          </a:r>
          <a:endParaRPr lang="en-GB" sz="2500" kern="1200" dirty="0"/>
        </a:p>
        <a:p>
          <a:pPr marL="228600" lvl="1" indent="-228600" algn="l" defTabSz="1111250" rtl="0">
            <a:lnSpc>
              <a:spcPct val="90000"/>
            </a:lnSpc>
            <a:spcBef>
              <a:spcPct val="0"/>
            </a:spcBef>
            <a:spcAft>
              <a:spcPct val="15000"/>
            </a:spcAft>
            <a:buChar char="••"/>
          </a:pPr>
          <a:r>
            <a:rPr lang="en-GB" sz="2500" kern="1200" smtClean="0"/>
            <a:t>Capital improvements</a:t>
          </a:r>
          <a:endParaRPr lang="en-GB" sz="2500" kern="1200"/>
        </a:p>
      </dsp:txBody>
      <dsp:txXfrm>
        <a:off x="0" y="561686"/>
        <a:ext cx="8229600" cy="2677500"/>
      </dsp:txXfrm>
    </dsp:sp>
    <dsp:sp modelId="{5C1B5E72-2AED-E946-BD3B-AD395E4316A7}">
      <dsp:nvSpPr>
        <dsp:cNvPr id="0" name=""/>
        <dsp:cNvSpPr/>
      </dsp:nvSpPr>
      <dsp:spPr>
        <a:xfrm>
          <a:off x="411480" y="192686"/>
          <a:ext cx="5760720" cy="738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en-GB" sz="2500" b="1" kern="1200" dirty="0" smtClean="0"/>
            <a:t>Raise money locally to spend locally on: </a:t>
          </a:r>
          <a:endParaRPr lang="en-GB" sz="2500" b="1" kern="1200" dirty="0"/>
        </a:p>
      </dsp:txBody>
      <dsp:txXfrm>
        <a:off x="447506" y="228712"/>
        <a:ext cx="5688668" cy="6659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D364D-CB73-234D-B5DF-A0C617C3C93D}">
      <dsp:nvSpPr>
        <dsp:cNvPr id="0" name=""/>
        <dsp:cNvSpPr/>
      </dsp:nvSpPr>
      <dsp:spPr>
        <a:xfrm>
          <a:off x="0" y="2681011"/>
          <a:ext cx="8229600" cy="5865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solidFill>
                <a:srgbClr val="0000FF"/>
              </a:solidFill>
            </a:rPr>
            <a:t>Work together in a cooperative way</a:t>
          </a:r>
          <a:endParaRPr lang="en-GB" sz="2800" kern="1200" dirty="0">
            <a:solidFill>
              <a:srgbClr val="0000FF"/>
            </a:solidFill>
          </a:endParaRPr>
        </a:p>
      </dsp:txBody>
      <dsp:txXfrm>
        <a:off x="0" y="2681011"/>
        <a:ext cx="8229600" cy="586539"/>
      </dsp:txXfrm>
    </dsp:sp>
    <dsp:sp modelId="{1295DE7D-A45A-094F-B689-773A0B10DB6C}">
      <dsp:nvSpPr>
        <dsp:cNvPr id="0" name=""/>
        <dsp:cNvSpPr/>
      </dsp:nvSpPr>
      <dsp:spPr>
        <a:xfrm rot="10800000">
          <a:off x="0" y="1787711"/>
          <a:ext cx="8229600" cy="90209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smtClean="0"/>
            <a:t>Local government</a:t>
          </a:r>
          <a:endParaRPr lang="en-GB" sz="2400" b="1" kern="1200" dirty="0"/>
        </a:p>
      </dsp:txBody>
      <dsp:txXfrm rot="10800000">
        <a:off x="0" y="1787711"/>
        <a:ext cx="8229600" cy="586156"/>
      </dsp:txXfrm>
    </dsp:sp>
    <dsp:sp modelId="{9C1DEB24-B057-B64A-A7AB-3F533B13DB17}">
      <dsp:nvSpPr>
        <dsp:cNvPr id="0" name=""/>
        <dsp:cNvSpPr/>
      </dsp:nvSpPr>
      <dsp:spPr>
        <a:xfrm rot="10800000">
          <a:off x="0" y="894411"/>
          <a:ext cx="8229600" cy="90209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smtClean="0"/>
            <a:t>Property owners </a:t>
          </a:r>
          <a:endParaRPr lang="en-GB" sz="2400" b="1" kern="1200" dirty="0"/>
        </a:p>
      </dsp:txBody>
      <dsp:txXfrm rot="10800000">
        <a:off x="0" y="894411"/>
        <a:ext cx="8229600" cy="586156"/>
      </dsp:txXfrm>
    </dsp:sp>
    <dsp:sp modelId="{20C1D616-24D3-8F40-9497-565FE6E9BC60}">
      <dsp:nvSpPr>
        <dsp:cNvPr id="0" name=""/>
        <dsp:cNvSpPr/>
      </dsp:nvSpPr>
      <dsp:spPr>
        <a:xfrm rot="10800000">
          <a:off x="0" y="1111"/>
          <a:ext cx="8229600" cy="90209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smtClean="0"/>
            <a:t>Retailers </a:t>
          </a:r>
          <a:endParaRPr lang="en-GB" sz="2400" b="1" kern="1200" dirty="0"/>
        </a:p>
      </dsp:txBody>
      <dsp:txXfrm rot="10800000">
        <a:off x="0" y="1111"/>
        <a:ext cx="8229600" cy="586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1B8F-82D1-9E4B-A18A-87C4AFD1D782}">
      <dsp:nvSpPr>
        <dsp:cNvPr id="0" name=""/>
        <dsp:cNvSpPr/>
      </dsp:nvSpPr>
      <dsp:spPr>
        <a:xfrm>
          <a:off x="-4029771" y="-618579"/>
          <a:ext cx="4802154" cy="4802154"/>
        </a:xfrm>
        <a:prstGeom prst="blockArc">
          <a:avLst>
            <a:gd name="adj1" fmla="val 18900000"/>
            <a:gd name="adj2" fmla="val 2700000"/>
            <a:gd name="adj3" fmla="val 45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706B3-0588-CA48-8E35-064D08E49B1B}">
      <dsp:nvSpPr>
        <dsp:cNvPr id="0" name=""/>
        <dsp:cNvSpPr/>
      </dsp:nvSpPr>
      <dsp:spPr>
        <a:xfrm>
          <a:off x="496713" y="356499"/>
          <a:ext cx="7685581" cy="71299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5943" tIns="40640" rIns="40640" bIns="40640" numCol="1" spcCol="1270" anchor="ctr" anchorCtr="0">
          <a:noAutofit/>
        </a:bodyPr>
        <a:lstStyle/>
        <a:p>
          <a:pPr lvl="0" algn="l" defTabSz="711200" rtl="0">
            <a:lnSpc>
              <a:spcPct val="90000"/>
            </a:lnSpc>
            <a:spcBef>
              <a:spcPct val="0"/>
            </a:spcBef>
            <a:spcAft>
              <a:spcPct val="35000"/>
            </a:spcAft>
          </a:pPr>
          <a:r>
            <a:rPr lang="en-GB" sz="1600" b="1" kern="1200" noProof="0" dirty="0" smtClean="0"/>
            <a:t>Strong partnership, in which the participation and financing are almost equally distributed between the three key actors: local government, retailers and property owners</a:t>
          </a:r>
          <a:endParaRPr lang="en-GB" sz="1600" b="1" kern="1200" noProof="0" dirty="0"/>
        </a:p>
      </dsp:txBody>
      <dsp:txXfrm>
        <a:off x="496713" y="356499"/>
        <a:ext cx="7685581" cy="712999"/>
      </dsp:txXfrm>
    </dsp:sp>
    <dsp:sp modelId="{6AFAC2B9-A69D-8A46-BBD7-560E34A335BE}">
      <dsp:nvSpPr>
        <dsp:cNvPr id="0" name=""/>
        <dsp:cNvSpPr/>
      </dsp:nvSpPr>
      <dsp:spPr>
        <a:xfrm>
          <a:off x="51088" y="267374"/>
          <a:ext cx="891249" cy="8912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07D414-C673-104D-A1D8-71381AE40FCA}">
      <dsp:nvSpPr>
        <dsp:cNvPr id="0" name=""/>
        <dsp:cNvSpPr/>
      </dsp:nvSpPr>
      <dsp:spPr>
        <a:xfrm>
          <a:off x="755888" y="1425998"/>
          <a:ext cx="7426406" cy="712999"/>
        </a:xfrm>
        <a:prstGeom prst="rect">
          <a:avLst/>
        </a:prstGeom>
        <a:gradFill rotWithShape="0">
          <a:gsLst>
            <a:gs pos="0">
              <a:schemeClr val="accent2">
                <a:hueOff val="2340760"/>
                <a:satOff val="-2919"/>
                <a:lumOff val="686"/>
                <a:alphaOff val="0"/>
                <a:tint val="50000"/>
                <a:satMod val="300000"/>
              </a:schemeClr>
            </a:gs>
            <a:gs pos="35000">
              <a:schemeClr val="accent2">
                <a:hueOff val="2340760"/>
                <a:satOff val="-2919"/>
                <a:lumOff val="686"/>
                <a:alphaOff val="0"/>
                <a:tint val="37000"/>
                <a:satMod val="300000"/>
              </a:schemeClr>
            </a:gs>
            <a:gs pos="100000">
              <a:schemeClr val="accent2">
                <a:hueOff val="2340760"/>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5943" tIns="40640" rIns="40640" bIns="40640" numCol="1" spcCol="1270" anchor="ctr" anchorCtr="0">
          <a:noAutofit/>
        </a:bodyPr>
        <a:lstStyle/>
        <a:p>
          <a:pPr lvl="0" algn="l" defTabSz="711200" rtl="0">
            <a:lnSpc>
              <a:spcPct val="90000"/>
            </a:lnSpc>
            <a:spcBef>
              <a:spcPct val="0"/>
            </a:spcBef>
            <a:spcAft>
              <a:spcPct val="35000"/>
            </a:spcAft>
          </a:pPr>
          <a:r>
            <a:rPr lang="en-GB" sz="1600" b="1" kern="1200" noProof="0" dirty="0" smtClean="0"/>
            <a:t>It is a totally voluntary partnership, which may take various forms of organization</a:t>
          </a:r>
          <a:endParaRPr lang="en-GB" sz="1600" b="1" kern="1200" noProof="0" dirty="0"/>
        </a:p>
      </dsp:txBody>
      <dsp:txXfrm>
        <a:off x="755888" y="1425998"/>
        <a:ext cx="7426406" cy="712999"/>
      </dsp:txXfrm>
    </dsp:sp>
    <dsp:sp modelId="{31E8E157-3384-B548-8F3C-7D69966D13DF}">
      <dsp:nvSpPr>
        <dsp:cNvPr id="0" name=""/>
        <dsp:cNvSpPr/>
      </dsp:nvSpPr>
      <dsp:spPr>
        <a:xfrm>
          <a:off x="310263" y="1336873"/>
          <a:ext cx="891249" cy="8912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340760"/>
              <a:satOff val="-2919"/>
              <a:lumOff val="686"/>
              <a:alphaOff val="0"/>
            </a:schemeClr>
          </a:solidFill>
          <a:prstDash val="solid"/>
        </a:ln>
        <a:effectLst/>
      </dsp:spPr>
      <dsp:style>
        <a:lnRef idx="1">
          <a:scrgbClr r="0" g="0" b="0"/>
        </a:lnRef>
        <a:fillRef idx="2">
          <a:scrgbClr r="0" g="0" b="0"/>
        </a:fillRef>
        <a:effectRef idx="0">
          <a:scrgbClr r="0" g="0" b="0"/>
        </a:effectRef>
        <a:fontRef idx="minor"/>
      </dsp:style>
    </dsp:sp>
    <dsp:sp modelId="{9C662BB3-0A7E-BB47-A539-17B754FC7119}">
      <dsp:nvSpPr>
        <dsp:cNvPr id="0" name=""/>
        <dsp:cNvSpPr/>
      </dsp:nvSpPr>
      <dsp:spPr>
        <a:xfrm>
          <a:off x="496713" y="2495497"/>
          <a:ext cx="7685581" cy="712999"/>
        </a:xfrm>
        <a:prstGeom prst="rect">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5943" tIns="40640" rIns="40640" bIns="40640" numCol="1" spcCol="1270" anchor="ctr" anchorCtr="0">
          <a:noAutofit/>
        </a:bodyPr>
        <a:lstStyle/>
        <a:p>
          <a:pPr lvl="0" algn="l" defTabSz="711200" rtl="0">
            <a:lnSpc>
              <a:spcPct val="90000"/>
            </a:lnSpc>
            <a:spcBef>
              <a:spcPct val="0"/>
            </a:spcBef>
            <a:spcAft>
              <a:spcPct val="35000"/>
            </a:spcAft>
          </a:pPr>
          <a:r>
            <a:rPr lang="en-GB" sz="1600" b="1" kern="1200" noProof="0" dirty="0" smtClean="0"/>
            <a:t>There is no a specific legislative provision</a:t>
          </a:r>
          <a:endParaRPr lang="en-GB" sz="1600" b="1" kern="1200" noProof="0" dirty="0"/>
        </a:p>
      </dsp:txBody>
      <dsp:txXfrm>
        <a:off x="496713" y="2495497"/>
        <a:ext cx="7685581" cy="712999"/>
      </dsp:txXfrm>
    </dsp:sp>
    <dsp:sp modelId="{540C45C3-E174-D34D-8793-23F091D6FF4D}">
      <dsp:nvSpPr>
        <dsp:cNvPr id="0" name=""/>
        <dsp:cNvSpPr/>
      </dsp:nvSpPr>
      <dsp:spPr>
        <a:xfrm>
          <a:off x="51088" y="2406372"/>
          <a:ext cx="891249" cy="8912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20"/>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1B83-A51B-7C4B-A5C4-13471A68A318}">
      <dsp:nvSpPr>
        <dsp:cNvPr id="0" name=""/>
        <dsp:cNvSpPr/>
      </dsp:nvSpPr>
      <dsp:spPr>
        <a:xfrm>
          <a:off x="-3704415" y="-569116"/>
          <a:ext cx="4415655" cy="4415655"/>
        </a:xfrm>
        <a:prstGeom prst="blockArc">
          <a:avLst>
            <a:gd name="adj1" fmla="val 18900000"/>
            <a:gd name="adj2" fmla="val 2700000"/>
            <a:gd name="adj3" fmla="val 48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B21D8-61EB-174B-9B58-D947EB227C93}">
      <dsp:nvSpPr>
        <dsp:cNvPr id="0" name=""/>
        <dsp:cNvSpPr/>
      </dsp:nvSpPr>
      <dsp:spPr>
        <a:xfrm>
          <a:off x="311853" y="204773"/>
          <a:ext cx="7874982" cy="4098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5286"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Located in the middle of Sweden, approximately 100 km from Stockholm</a:t>
          </a:r>
          <a:endParaRPr lang="en-US" sz="1800" b="1" kern="1200" dirty="0"/>
        </a:p>
      </dsp:txBody>
      <dsp:txXfrm>
        <a:off x="311853" y="204773"/>
        <a:ext cx="7874982" cy="409808"/>
      </dsp:txXfrm>
    </dsp:sp>
    <dsp:sp modelId="{F26AE5CA-5117-7147-A952-C23F8DEAE308}">
      <dsp:nvSpPr>
        <dsp:cNvPr id="0" name=""/>
        <dsp:cNvSpPr/>
      </dsp:nvSpPr>
      <dsp:spPr>
        <a:xfrm>
          <a:off x="55723" y="153547"/>
          <a:ext cx="512261" cy="51226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7692FF-AE8E-F848-9D7D-EDFD819FF0C6}">
      <dsp:nvSpPr>
        <dsp:cNvPr id="0" name=""/>
        <dsp:cNvSpPr/>
      </dsp:nvSpPr>
      <dsp:spPr>
        <a:xfrm>
          <a:off x="605510" y="819289"/>
          <a:ext cx="7581325" cy="4098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5286"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t>136.000 inhabitants </a:t>
          </a:r>
          <a:endParaRPr lang="en-US" sz="1800" b="1" kern="1200" dirty="0"/>
        </a:p>
      </dsp:txBody>
      <dsp:txXfrm>
        <a:off x="605510" y="819289"/>
        <a:ext cx="7581325" cy="409808"/>
      </dsp:txXfrm>
    </dsp:sp>
    <dsp:sp modelId="{3DA48C32-5580-1247-BB91-D1D3F2BA60D4}">
      <dsp:nvSpPr>
        <dsp:cNvPr id="0" name=""/>
        <dsp:cNvSpPr/>
      </dsp:nvSpPr>
      <dsp:spPr>
        <a:xfrm>
          <a:off x="349380" y="768063"/>
          <a:ext cx="512261" cy="51226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7CF7B3-38CA-5644-B6D0-07102D0AC5EE}">
      <dsp:nvSpPr>
        <dsp:cNvPr id="0" name=""/>
        <dsp:cNvSpPr/>
      </dsp:nvSpPr>
      <dsp:spPr>
        <a:xfrm>
          <a:off x="695639" y="1433806"/>
          <a:ext cx="7491196" cy="4098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5286" tIns="45720" rIns="45720" bIns="45720" numCol="1" spcCol="1270" anchor="ctr" anchorCtr="0">
          <a:noAutofit/>
        </a:bodyPr>
        <a:lstStyle/>
        <a:p>
          <a:pPr lvl="0" algn="l" defTabSz="800100" rtl="0">
            <a:lnSpc>
              <a:spcPct val="90000"/>
            </a:lnSpc>
            <a:spcBef>
              <a:spcPct val="0"/>
            </a:spcBef>
            <a:spcAft>
              <a:spcPct val="35000"/>
            </a:spcAft>
          </a:pPr>
          <a:r>
            <a:rPr lang="en-GB" sz="1800" b="1" kern="1200" dirty="0" smtClean="0"/>
            <a:t>The Town Centre is closed in a specific space characterized by a total retail surface area of 110.000 squared meters</a:t>
          </a:r>
          <a:endParaRPr lang="en-GB" sz="1800" b="1" kern="1200" dirty="0"/>
        </a:p>
      </dsp:txBody>
      <dsp:txXfrm>
        <a:off x="695639" y="1433806"/>
        <a:ext cx="7491196" cy="409808"/>
      </dsp:txXfrm>
    </dsp:sp>
    <dsp:sp modelId="{DA0E0333-33B1-3843-B2A8-6E5B6084E185}">
      <dsp:nvSpPr>
        <dsp:cNvPr id="0" name=""/>
        <dsp:cNvSpPr/>
      </dsp:nvSpPr>
      <dsp:spPr>
        <a:xfrm>
          <a:off x="439509" y="1382580"/>
          <a:ext cx="512261" cy="51226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9EAFED-3112-6647-9256-DEEBE9E79366}">
      <dsp:nvSpPr>
        <dsp:cNvPr id="0" name=""/>
        <dsp:cNvSpPr/>
      </dsp:nvSpPr>
      <dsp:spPr>
        <a:xfrm>
          <a:off x="605510" y="2048323"/>
          <a:ext cx="7581325" cy="4098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5286" tIns="45720" rIns="45720" bIns="45720" numCol="1" spcCol="1270" anchor="ctr" anchorCtr="0">
          <a:noAutofit/>
        </a:bodyPr>
        <a:lstStyle/>
        <a:p>
          <a:pPr lvl="0" algn="l" defTabSz="800100" rtl="0">
            <a:lnSpc>
              <a:spcPct val="90000"/>
            </a:lnSpc>
            <a:spcBef>
              <a:spcPct val="0"/>
            </a:spcBef>
            <a:spcAft>
              <a:spcPct val="35000"/>
            </a:spcAft>
          </a:pPr>
          <a:r>
            <a:rPr lang="en-GB" sz="1800" b="1" kern="1200" dirty="0" smtClean="0"/>
            <a:t>The creation of Town Centre Management (TCM) scheme began in 1995</a:t>
          </a:r>
          <a:endParaRPr lang="en-GB" sz="1800" b="1" kern="1200" dirty="0"/>
        </a:p>
      </dsp:txBody>
      <dsp:txXfrm>
        <a:off x="605510" y="2048323"/>
        <a:ext cx="7581325" cy="409808"/>
      </dsp:txXfrm>
    </dsp:sp>
    <dsp:sp modelId="{5DB65E79-3443-5D47-BA41-8574EEA796DC}">
      <dsp:nvSpPr>
        <dsp:cNvPr id="0" name=""/>
        <dsp:cNvSpPr/>
      </dsp:nvSpPr>
      <dsp:spPr>
        <a:xfrm>
          <a:off x="349380" y="1997097"/>
          <a:ext cx="512261" cy="51226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1D408EE-BDA8-AC42-BA5E-9456CAACD7C1}">
      <dsp:nvSpPr>
        <dsp:cNvPr id="0" name=""/>
        <dsp:cNvSpPr/>
      </dsp:nvSpPr>
      <dsp:spPr>
        <a:xfrm>
          <a:off x="311853" y="2662839"/>
          <a:ext cx="7874982" cy="40980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5286" tIns="45720" rIns="45720" bIns="45720" numCol="1" spcCol="1270" anchor="ctr" anchorCtr="0">
          <a:noAutofit/>
        </a:bodyPr>
        <a:lstStyle/>
        <a:p>
          <a:pPr lvl="0" algn="l" defTabSz="800100" rtl="0">
            <a:lnSpc>
              <a:spcPct val="90000"/>
            </a:lnSpc>
            <a:spcBef>
              <a:spcPct val="0"/>
            </a:spcBef>
            <a:spcAft>
              <a:spcPct val="35000"/>
            </a:spcAft>
          </a:pPr>
          <a:r>
            <a:rPr lang="en-GB" sz="1800" b="1" kern="1200" dirty="0" smtClean="0"/>
            <a:t>1997 saw the creation the </a:t>
          </a:r>
          <a:r>
            <a:rPr lang="en-GB" sz="1800" b="1" kern="1200" dirty="0" err="1" smtClean="0"/>
            <a:t>Västerås</a:t>
          </a:r>
          <a:r>
            <a:rPr lang="en-GB" sz="1800" b="1" kern="1200" dirty="0" smtClean="0"/>
            <a:t> </a:t>
          </a:r>
          <a:r>
            <a:rPr lang="en-GB" sz="1800" b="1" kern="1200" dirty="0" err="1" smtClean="0"/>
            <a:t>Citysamverkan</a:t>
          </a:r>
          <a:endParaRPr lang="en-GB" sz="1800" b="1" kern="1200" dirty="0"/>
        </a:p>
      </dsp:txBody>
      <dsp:txXfrm>
        <a:off x="311853" y="2662839"/>
        <a:ext cx="7874982" cy="409808"/>
      </dsp:txXfrm>
    </dsp:sp>
    <dsp:sp modelId="{C77A9158-093D-944A-A447-D595E58648AB}">
      <dsp:nvSpPr>
        <dsp:cNvPr id="0" name=""/>
        <dsp:cNvSpPr/>
      </dsp:nvSpPr>
      <dsp:spPr>
        <a:xfrm>
          <a:off x="55723" y="2611613"/>
          <a:ext cx="512261" cy="51226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51D3C-8CF2-A745-9C3D-A88EBA9E16E9}">
      <dsp:nvSpPr>
        <dsp:cNvPr id="0" name=""/>
        <dsp:cNvSpPr/>
      </dsp:nvSpPr>
      <dsp:spPr>
        <a:xfrm>
          <a:off x="0" y="2544597"/>
          <a:ext cx="8229600" cy="8351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Local planning and policy documents from the early 2000s emphasize the importance of trade and shopping for the further development the Town Centre </a:t>
          </a:r>
          <a:endParaRPr lang="en-US" sz="1800" b="1" kern="1200" dirty="0"/>
        </a:p>
      </dsp:txBody>
      <dsp:txXfrm>
        <a:off x="0" y="2544597"/>
        <a:ext cx="8229600" cy="835193"/>
      </dsp:txXfrm>
    </dsp:sp>
    <dsp:sp modelId="{6D6AD8E1-F76D-D946-9B6E-2C72C410B75F}">
      <dsp:nvSpPr>
        <dsp:cNvPr id="0" name=""/>
        <dsp:cNvSpPr/>
      </dsp:nvSpPr>
      <dsp:spPr>
        <a:xfrm rot="10800000">
          <a:off x="0" y="1272597"/>
          <a:ext cx="8229600" cy="128452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b="1" kern="1200" dirty="0" smtClean="0"/>
            <a:t>Each member contributes by paying a membership fee proportional to their retail/business surface; he/she is directly involved in the creation of a strategic plan of urban planning, street and house lighting, management of public spaces</a:t>
          </a:r>
          <a:endParaRPr lang="en-GB" sz="1800" b="1" kern="1200" dirty="0"/>
        </a:p>
      </dsp:txBody>
      <dsp:txXfrm rot="10800000">
        <a:off x="0" y="1272597"/>
        <a:ext cx="8229600" cy="834648"/>
      </dsp:txXfrm>
    </dsp:sp>
    <dsp:sp modelId="{A784550B-D755-E54B-8FB6-B4D3209F1514}">
      <dsp:nvSpPr>
        <dsp:cNvPr id="0" name=""/>
        <dsp:cNvSpPr/>
      </dsp:nvSpPr>
      <dsp:spPr>
        <a:xfrm rot="10800000">
          <a:off x="0" y="597"/>
          <a:ext cx="8229600" cy="128452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b="1" kern="1200" dirty="0" smtClean="0"/>
            <a:t>Was founded as a not-for-profit limited company owned by its members</a:t>
          </a:r>
          <a:endParaRPr lang="en-GB" sz="1800" b="1" kern="1200" dirty="0"/>
        </a:p>
      </dsp:txBody>
      <dsp:txXfrm rot="10800000">
        <a:off x="0" y="597"/>
        <a:ext cx="8229600" cy="83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4585-72D6-7649-A3C5-700D50032215}">
      <dsp:nvSpPr>
        <dsp:cNvPr id="0" name=""/>
        <dsp:cNvSpPr/>
      </dsp:nvSpPr>
      <dsp:spPr>
        <a:xfrm>
          <a:off x="0" y="531485"/>
          <a:ext cx="8217078" cy="342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737" tIns="708152" rIns="637737" bIns="170688" numCol="1" spcCol="1270" anchor="t" anchorCtr="0">
          <a:noAutofit/>
        </a:bodyPr>
        <a:lstStyle/>
        <a:p>
          <a:pPr marL="228600" lvl="1" indent="-228600" algn="l" defTabSz="1066800" rtl="0">
            <a:lnSpc>
              <a:spcPct val="90000"/>
            </a:lnSpc>
            <a:spcBef>
              <a:spcPct val="0"/>
            </a:spcBef>
            <a:spcAft>
              <a:spcPct val="15000"/>
            </a:spcAft>
            <a:buChar char="••"/>
          </a:pPr>
          <a:r>
            <a:rPr lang="en-GB" sz="2400" b="0" kern="1200" dirty="0" smtClean="0"/>
            <a:t>Abolition of a set of regulations</a:t>
          </a:r>
          <a:endParaRPr lang="en-GB" sz="2400" b="0" kern="1200" dirty="0"/>
        </a:p>
        <a:p>
          <a:pPr marL="228600" lvl="1" indent="-228600" algn="l" defTabSz="1066800" rtl="0">
            <a:lnSpc>
              <a:spcPct val="90000"/>
            </a:lnSpc>
            <a:spcBef>
              <a:spcPct val="0"/>
            </a:spcBef>
            <a:spcAft>
              <a:spcPct val="15000"/>
            </a:spcAft>
            <a:buChar char="••"/>
          </a:pPr>
          <a:r>
            <a:rPr lang="en-GB" sz="2400" b="0" kern="1200" dirty="0" smtClean="0"/>
            <a:t>Introduction of a classification of retail activities </a:t>
          </a:r>
          <a:endParaRPr lang="en-GB" sz="2400" b="0" kern="1200" dirty="0"/>
        </a:p>
        <a:p>
          <a:pPr marL="228600" lvl="1" indent="-228600" algn="l" defTabSz="1066800" rtl="0">
            <a:lnSpc>
              <a:spcPct val="90000"/>
            </a:lnSpc>
            <a:spcBef>
              <a:spcPct val="0"/>
            </a:spcBef>
            <a:spcAft>
              <a:spcPct val="15000"/>
            </a:spcAft>
            <a:buChar char="••"/>
          </a:pPr>
          <a:r>
            <a:rPr lang="en-GB" sz="2400" b="0" kern="1200" dirty="0" smtClean="0"/>
            <a:t>Protection of existing network of smaller town centre retailers</a:t>
          </a:r>
          <a:endParaRPr lang="en-GB" sz="2400" b="0" kern="1200" dirty="0"/>
        </a:p>
        <a:p>
          <a:pPr marL="228600" lvl="1" indent="-228600" algn="l" defTabSz="1066800" rtl="0">
            <a:lnSpc>
              <a:spcPct val="90000"/>
            </a:lnSpc>
            <a:spcBef>
              <a:spcPct val="0"/>
            </a:spcBef>
            <a:spcAft>
              <a:spcPct val="15000"/>
            </a:spcAft>
            <a:buChar char="••"/>
          </a:pPr>
          <a:r>
            <a:rPr lang="en-GB" sz="2400" b="0" kern="1200" dirty="0" smtClean="0"/>
            <a:t>Cancellation the limit on the number of stores per City </a:t>
          </a:r>
          <a:endParaRPr lang="en-GB" sz="2400" b="0" kern="1200" dirty="0"/>
        </a:p>
        <a:p>
          <a:pPr marL="228600" lvl="1" indent="-228600" algn="l" defTabSz="1066800" rtl="0">
            <a:lnSpc>
              <a:spcPct val="90000"/>
            </a:lnSpc>
            <a:spcBef>
              <a:spcPct val="0"/>
            </a:spcBef>
            <a:spcAft>
              <a:spcPct val="15000"/>
            </a:spcAft>
            <a:buChar char="••"/>
          </a:pPr>
          <a:r>
            <a:rPr lang="en-GB" sz="2400" b="0" kern="1200" dirty="0" smtClean="0"/>
            <a:t>Liberalization of shop opening hours </a:t>
          </a:r>
          <a:endParaRPr lang="en-GB" sz="2400" b="0" kern="1200" dirty="0"/>
        </a:p>
      </dsp:txBody>
      <dsp:txXfrm>
        <a:off x="0" y="531485"/>
        <a:ext cx="8217078" cy="3427200"/>
      </dsp:txXfrm>
    </dsp:sp>
    <dsp:sp modelId="{D6FF09BD-7972-2B4A-A44B-E0DEA5A6C41A}">
      <dsp:nvSpPr>
        <dsp:cNvPr id="0" name=""/>
        <dsp:cNvSpPr/>
      </dsp:nvSpPr>
      <dsp:spPr>
        <a:xfrm>
          <a:off x="93354" y="68146"/>
          <a:ext cx="7367045" cy="10036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410" tIns="0" rIns="217410" bIns="0" numCol="1" spcCol="1270" anchor="ctr" anchorCtr="0">
          <a:noAutofit/>
        </a:bodyPr>
        <a:lstStyle/>
        <a:p>
          <a:pPr lvl="0" algn="ctr" defTabSz="889000" rtl="0">
            <a:lnSpc>
              <a:spcPct val="90000"/>
            </a:lnSpc>
            <a:spcBef>
              <a:spcPct val="0"/>
            </a:spcBef>
            <a:spcAft>
              <a:spcPct val="35000"/>
            </a:spcAft>
          </a:pPr>
          <a:r>
            <a:rPr lang="en-GB" sz="2000" b="1" i="0" kern="1200" smtClean="0"/>
            <a:t>Increase competition in the Italian retail sector through: </a:t>
          </a:r>
          <a:endParaRPr lang="en-GB" sz="2000" b="1" i="0" kern="1200" dirty="0"/>
        </a:p>
      </dsp:txBody>
      <dsp:txXfrm>
        <a:off x="142350" y="117142"/>
        <a:ext cx="7269053" cy="905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21E8-BC2A-4540-94C8-9B0D18872B3F}">
      <dsp:nvSpPr>
        <dsp:cNvPr id="0" name=""/>
        <dsp:cNvSpPr/>
      </dsp:nvSpPr>
      <dsp:spPr>
        <a:xfrm>
          <a:off x="0" y="2969712"/>
          <a:ext cx="8229600" cy="6497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a city in which human beings and technology combine in a thriving symbiosis </a:t>
          </a:r>
          <a:endParaRPr lang="en-US" sz="2000" kern="1200" dirty="0"/>
        </a:p>
      </dsp:txBody>
      <dsp:txXfrm>
        <a:off x="0" y="2969712"/>
        <a:ext cx="8229600" cy="649700"/>
      </dsp:txXfrm>
    </dsp:sp>
    <dsp:sp modelId="{EB4E32DE-D29B-A844-9777-0F1D1D1BA8C8}">
      <dsp:nvSpPr>
        <dsp:cNvPr id="0" name=""/>
        <dsp:cNvSpPr/>
      </dsp:nvSpPr>
      <dsp:spPr>
        <a:xfrm rot="10800000">
          <a:off x="0" y="1980218"/>
          <a:ext cx="8229600" cy="99923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wove together the history and the future in order to have a city where people feel that everything is possible </a:t>
          </a:r>
          <a:endParaRPr lang="en-US" sz="2000" kern="1200" dirty="0"/>
        </a:p>
      </dsp:txBody>
      <dsp:txXfrm rot="10800000">
        <a:off x="0" y="1980218"/>
        <a:ext cx="8229600" cy="649276"/>
      </dsp:txXfrm>
    </dsp:sp>
    <dsp:sp modelId="{2AA1478E-0BA5-D645-BB49-49417F702C0B}">
      <dsp:nvSpPr>
        <dsp:cNvPr id="0" name=""/>
        <dsp:cNvSpPr/>
      </dsp:nvSpPr>
      <dsp:spPr>
        <a:xfrm rot="10800000">
          <a:off x="0" y="990724"/>
          <a:ext cx="8229600" cy="99923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it has found a unique way to combine out-of-town shopping with a dynamic inner city</a:t>
          </a:r>
          <a:endParaRPr lang="en-US" sz="2000" kern="1200" dirty="0"/>
        </a:p>
      </dsp:txBody>
      <dsp:txXfrm rot="10800000">
        <a:off x="0" y="990724"/>
        <a:ext cx="8229600" cy="649276"/>
      </dsp:txXfrm>
    </dsp:sp>
    <dsp:sp modelId="{8571069D-711E-3C4C-BBA6-32B95778E767}">
      <dsp:nvSpPr>
        <dsp:cNvPr id="0" name=""/>
        <dsp:cNvSpPr/>
      </dsp:nvSpPr>
      <dsp:spPr>
        <a:xfrm rot="10800000">
          <a:off x="0" y="1230"/>
          <a:ext cx="8229600" cy="99923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Through many years of creative thinking</a:t>
          </a:r>
          <a:endParaRPr lang="en-US" sz="2000" b="1" kern="1200" dirty="0"/>
        </a:p>
      </dsp:txBody>
      <dsp:txXfrm rot="10800000">
        <a:off x="0" y="1230"/>
        <a:ext cx="8229600" cy="649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EA66-B73A-DE42-A91D-F98FAF76EC09}">
      <dsp:nvSpPr>
        <dsp:cNvPr id="0" name=""/>
        <dsp:cNvSpPr/>
      </dsp:nvSpPr>
      <dsp:spPr>
        <a:xfrm>
          <a:off x="0" y="992073"/>
          <a:ext cx="8229600" cy="17915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35382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In order to preserve the </a:t>
          </a:r>
          <a:r>
            <a:rPr lang="en-US" sz="2000" b="1" kern="1200" dirty="0" smtClean="0"/>
            <a:t>traditional retail </a:t>
          </a:r>
          <a:r>
            <a:rPr lang="en-US" sz="2000" kern="1200" dirty="0" smtClean="0"/>
            <a:t>within Town Centre </a:t>
          </a:r>
          <a:endParaRPr lang="en-GB" sz="2000" kern="1200" dirty="0"/>
        </a:p>
      </dsp:txBody>
      <dsp:txXfrm>
        <a:off x="0" y="992073"/>
        <a:ext cx="8229600" cy="1791562"/>
      </dsp:txXfrm>
    </dsp:sp>
    <dsp:sp modelId="{630E6B8E-81F0-C643-B839-E6C9EC775A82}">
      <dsp:nvSpPr>
        <dsp:cNvPr id="0" name=""/>
        <dsp:cNvSpPr/>
      </dsp:nvSpPr>
      <dsp:spPr>
        <a:xfrm>
          <a:off x="178828" y="706287"/>
          <a:ext cx="7835792" cy="11695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ctr" defTabSz="889000" rtl="0">
            <a:lnSpc>
              <a:spcPct val="90000"/>
            </a:lnSpc>
            <a:spcBef>
              <a:spcPct val="0"/>
            </a:spcBef>
            <a:spcAft>
              <a:spcPct val="35000"/>
            </a:spcAft>
          </a:pPr>
          <a:r>
            <a:rPr lang="en-US" sz="2000" b="1" kern="1200" smtClean="0"/>
            <a:t>Several Italian Regions issued Regional Laws on “Centri Commerciali Naturali” (CCN)</a:t>
          </a:r>
          <a:r>
            <a:rPr lang="en-US" sz="2000" b="1" kern="1200" baseline="30000" smtClean="0"/>
            <a:t>1</a:t>
          </a:r>
          <a:endParaRPr lang="en-GB" sz="2000" b="1" kern="1200" dirty="0"/>
        </a:p>
      </dsp:txBody>
      <dsp:txXfrm>
        <a:off x="235922" y="763381"/>
        <a:ext cx="7721604" cy="1055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A30DC-B5B3-2146-8AA1-8A3629FD6659}">
      <dsp:nvSpPr>
        <dsp:cNvPr id="0" name=""/>
        <dsp:cNvSpPr/>
      </dsp:nvSpPr>
      <dsp:spPr>
        <a:xfrm>
          <a:off x="2604656" y="0"/>
          <a:ext cx="5213462" cy="235796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smtClean="0"/>
            <a:t>“Formal partnership of local independent businesses that work together on coordinated and proactive initiatives, to enhance the value of the Town Centre”</a:t>
          </a:r>
          <a:endParaRPr lang="en-GB" sz="2400" kern="1200" dirty="0"/>
        </a:p>
      </dsp:txBody>
      <dsp:txXfrm>
        <a:off x="2604656" y="0"/>
        <a:ext cx="5213462" cy="2357966"/>
      </dsp:txXfrm>
    </dsp:sp>
    <dsp:sp modelId="{F9934126-F1FF-E842-BF45-76F2CA0816AB}">
      <dsp:nvSpPr>
        <dsp:cNvPr id="0" name=""/>
        <dsp:cNvSpPr/>
      </dsp:nvSpPr>
      <dsp:spPr>
        <a:xfrm>
          <a:off x="36831" y="0"/>
          <a:ext cx="2334386" cy="23579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B886-0A82-B549-887E-820242620270}">
      <dsp:nvSpPr>
        <dsp:cNvPr id="0" name=""/>
        <dsp:cNvSpPr/>
      </dsp:nvSpPr>
      <dsp:spPr>
        <a:xfrm>
          <a:off x="4118" y="0"/>
          <a:ext cx="3962102" cy="319458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r>
            <a:rPr lang="en-GB" sz="2800" b="1" kern="1200" dirty="0" smtClean="0"/>
            <a:t>To revitalize the Town Centre and its retail activities</a:t>
          </a:r>
          <a:endParaRPr lang="en-GB" sz="2800" b="1" kern="1200" dirty="0"/>
        </a:p>
      </dsp:txBody>
      <dsp:txXfrm>
        <a:off x="4118" y="0"/>
        <a:ext cx="3962102" cy="958374"/>
      </dsp:txXfrm>
    </dsp:sp>
    <dsp:sp modelId="{CABD7864-4A1C-8946-894C-A2EBDCE6A05F}">
      <dsp:nvSpPr>
        <dsp:cNvPr id="0" name=""/>
        <dsp:cNvSpPr/>
      </dsp:nvSpPr>
      <dsp:spPr>
        <a:xfrm>
          <a:off x="4263378" y="0"/>
          <a:ext cx="3962102" cy="319458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endParaRPr lang="en-GB" sz="2800" kern="1200" dirty="0" smtClean="0"/>
        </a:p>
        <a:p>
          <a:pPr lvl="0" algn="ctr" defTabSz="1244600" rtl="0">
            <a:lnSpc>
              <a:spcPct val="90000"/>
            </a:lnSpc>
            <a:spcBef>
              <a:spcPct val="0"/>
            </a:spcBef>
            <a:spcAft>
              <a:spcPct val="35000"/>
            </a:spcAft>
          </a:pPr>
          <a:r>
            <a:rPr lang="en-GB" sz="2800" b="1" kern="1200" dirty="0" smtClean="0"/>
            <a:t>To regenerate traditional shopping areas and attract people</a:t>
          </a:r>
          <a:endParaRPr lang="en-GB" sz="2800" b="1" kern="1200" dirty="0"/>
        </a:p>
      </dsp:txBody>
      <dsp:txXfrm>
        <a:off x="4263378" y="0"/>
        <a:ext cx="3962102" cy="958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3A765-D91C-8C4D-92C1-00ECEB17C725}">
      <dsp:nvSpPr>
        <dsp:cNvPr id="0" name=""/>
        <dsp:cNvSpPr/>
      </dsp:nvSpPr>
      <dsp:spPr>
        <a:xfrm>
          <a:off x="0" y="0"/>
          <a:ext cx="6995160" cy="10890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Nowadays not every Region has a guide that certifies the number of CCN’s per Region</a:t>
          </a:r>
          <a:endParaRPr lang="en-GB" sz="2000" kern="1200" dirty="0"/>
        </a:p>
      </dsp:txBody>
      <dsp:txXfrm>
        <a:off x="31896" y="31896"/>
        <a:ext cx="5820024" cy="1025226"/>
      </dsp:txXfrm>
    </dsp:sp>
    <dsp:sp modelId="{4D96F736-F719-E34E-81C2-F33E6BB0EB66}">
      <dsp:nvSpPr>
        <dsp:cNvPr id="0" name=""/>
        <dsp:cNvSpPr/>
      </dsp:nvSpPr>
      <dsp:spPr>
        <a:xfrm>
          <a:off x="617219" y="1270521"/>
          <a:ext cx="6995160" cy="10890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Therefore the main representative associations of </a:t>
          </a:r>
          <a:r>
            <a:rPr lang="en-GB" sz="2000" b="1" kern="1200" dirty="0" smtClean="0"/>
            <a:t>Trade companies</a:t>
          </a:r>
          <a:r>
            <a:rPr lang="en-GB" sz="2000" kern="1200" dirty="0" smtClean="0"/>
            <a:t> and the </a:t>
          </a:r>
          <a:r>
            <a:rPr lang="en-GB" sz="2000" b="1" kern="1200" dirty="0" smtClean="0"/>
            <a:t>Chamber of commerce </a:t>
          </a:r>
          <a:r>
            <a:rPr lang="en-GB" sz="2000" kern="1200" dirty="0" smtClean="0"/>
            <a:t>work together in order to improve the number of CCN’s</a:t>
          </a:r>
          <a:endParaRPr lang="en-GB" sz="2000" kern="1200" dirty="0"/>
        </a:p>
      </dsp:txBody>
      <dsp:txXfrm>
        <a:off x="649115" y="1302417"/>
        <a:ext cx="5606285" cy="1025226"/>
      </dsp:txXfrm>
    </dsp:sp>
    <dsp:sp modelId="{029DA281-2CB0-0545-80CF-B73E600889F2}">
      <dsp:nvSpPr>
        <dsp:cNvPr id="0" name=""/>
        <dsp:cNvSpPr/>
      </dsp:nvSpPr>
      <dsp:spPr>
        <a:xfrm>
          <a:off x="1234439" y="2541043"/>
          <a:ext cx="6995160" cy="10890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Supported by </a:t>
          </a:r>
          <a:r>
            <a:rPr lang="en-GB" sz="2000" b="1" kern="1200" dirty="0" smtClean="0"/>
            <a:t>Regional Funding </a:t>
          </a:r>
          <a:r>
            <a:rPr lang="en-GB" sz="2000" b="0" kern="1200" dirty="0" smtClean="0"/>
            <a:t>and</a:t>
          </a:r>
          <a:r>
            <a:rPr lang="en-GB" sz="2000" b="1" kern="1200" dirty="0" smtClean="0"/>
            <a:t> European Regional Development Fund (ERDF)</a:t>
          </a:r>
          <a:endParaRPr lang="en-GB" sz="2000" b="0" kern="1200" dirty="0"/>
        </a:p>
      </dsp:txBody>
      <dsp:txXfrm>
        <a:off x="1266335" y="2572939"/>
        <a:ext cx="5606285" cy="1025226"/>
      </dsp:txXfrm>
    </dsp:sp>
    <dsp:sp modelId="{0FB890E0-BB9E-F844-AE46-3DFFB0F8D9AC}">
      <dsp:nvSpPr>
        <dsp:cNvPr id="0" name=""/>
        <dsp:cNvSpPr/>
      </dsp:nvSpPr>
      <dsp:spPr>
        <a:xfrm>
          <a:off x="6287297" y="825839"/>
          <a:ext cx="707862" cy="7078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it-IT" sz="3200" kern="1200"/>
        </a:p>
      </dsp:txBody>
      <dsp:txXfrm>
        <a:off x="6446566" y="825839"/>
        <a:ext cx="389324" cy="532666"/>
      </dsp:txXfrm>
    </dsp:sp>
    <dsp:sp modelId="{ADA7962E-3AC9-BD4A-A6C9-CD8324894797}">
      <dsp:nvSpPr>
        <dsp:cNvPr id="0" name=""/>
        <dsp:cNvSpPr/>
      </dsp:nvSpPr>
      <dsp:spPr>
        <a:xfrm>
          <a:off x="6904517" y="2089100"/>
          <a:ext cx="707862" cy="7078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it-IT" sz="3200" kern="1200"/>
        </a:p>
      </dsp:txBody>
      <dsp:txXfrm>
        <a:off x="7063786" y="2089100"/>
        <a:ext cx="389324" cy="532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CAC08-F3DC-1A45-9D9B-04D7D5AFAC3B}">
      <dsp:nvSpPr>
        <dsp:cNvPr id="0" name=""/>
        <dsp:cNvSpPr/>
      </dsp:nvSpPr>
      <dsp:spPr>
        <a:xfrm>
          <a:off x="1004" y="548919"/>
          <a:ext cx="3917900" cy="23507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n-GB" sz="5600" b="1" kern="1200" dirty="0" smtClean="0"/>
            <a:t>Retailer-led approach</a:t>
          </a:r>
          <a:endParaRPr lang="en-GB" sz="5600" b="1" kern="1200" dirty="0"/>
        </a:p>
      </dsp:txBody>
      <dsp:txXfrm>
        <a:off x="1004" y="548919"/>
        <a:ext cx="3917900" cy="2350740"/>
      </dsp:txXfrm>
    </dsp:sp>
    <dsp:sp modelId="{E7BAE696-B0E8-DF44-BE81-0DB228C5FAF5}">
      <dsp:nvSpPr>
        <dsp:cNvPr id="0" name=""/>
        <dsp:cNvSpPr/>
      </dsp:nvSpPr>
      <dsp:spPr>
        <a:xfrm>
          <a:off x="4310695" y="548919"/>
          <a:ext cx="3917900" cy="23507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n-GB" sz="5600" b="1" kern="1200" smtClean="0"/>
            <a:t>Public-led approach</a:t>
          </a:r>
          <a:endParaRPr lang="en-GB" sz="5600" b="1" kern="1200" dirty="0"/>
        </a:p>
      </dsp:txBody>
      <dsp:txXfrm>
        <a:off x="4310695" y="548919"/>
        <a:ext cx="3917900" cy="2350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E8856-F2C4-224B-93D6-AAB78143DB46}">
      <dsp:nvSpPr>
        <dsp:cNvPr id="0" name=""/>
        <dsp:cNvSpPr/>
      </dsp:nvSpPr>
      <dsp:spPr>
        <a:xfrm>
          <a:off x="0" y="273916"/>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73BCF2-FDA3-EF42-B4F8-8DB4F0FDE9E1}">
      <dsp:nvSpPr>
        <dsp:cNvPr id="0" name=""/>
        <dsp:cNvSpPr/>
      </dsp:nvSpPr>
      <dsp:spPr>
        <a:xfrm>
          <a:off x="411480" y="37756"/>
          <a:ext cx="576072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GB" sz="1600" b="1" kern="1200" dirty="0" smtClean="0"/>
            <a:t>Is </a:t>
          </a:r>
          <a:r>
            <a:rPr lang="en-GB" sz="1600" b="1" kern="1200" smtClean="0"/>
            <a:t>created </a:t>
          </a:r>
          <a:r>
            <a:rPr lang="en-GB" sz="1600" b="1" kern="1200" smtClean="0"/>
            <a:t>by initiative </a:t>
          </a:r>
          <a:r>
            <a:rPr lang="en-GB" sz="1600" b="1" kern="1200" dirty="0" smtClean="0"/>
            <a:t>of the traders category organizations</a:t>
          </a:r>
          <a:endParaRPr lang="en-GB" sz="1600" b="1" kern="1200" dirty="0"/>
        </a:p>
      </dsp:txBody>
      <dsp:txXfrm>
        <a:off x="434537" y="60813"/>
        <a:ext cx="5714606" cy="426206"/>
      </dsp:txXfrm>
    </dsp:sp>
    <dsp:sp modelId="{80DA7AC3-3D71-3745-B1B0-9A44212378D5}">
      <dsp:nvSpPr>
        <dsp:cNvPr id="0" name=""/>
        <dsp:cNvSpPr/>
      </dsp:nvSpPr>
      <dsp:spPr>
        <a:xfrm>
          <a:off x="0" y="999676"/>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9F1E8E-A94D-164C-8E0D-3382AAE9B064}">
      <dsp:nvSpPr>
        <dsp:cNvPr id="0" name=""/>
        <dsp:cNvSpPr/>
      </dsp:nvSpPr>
      <dsp:spPr>
        <a:xfrm>
          <a:off x="411480" y="763516"/>
          <a:ext cx="576072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GB" sz="1600" b="1" kern="1200" dirty="0" smtClean="0"/>
            <a:t>There is a voluntary annual contribution to become a member and / or contributions for ad hoc projects</a:t>
          </a:r>
          <a:endParaRPr lang="en-GB" sz="1600" b="1" kern="1200" dirty="0"/>
        </a:p>
      </dsp:txBody>
      <dsp:txXfrm>
        <a:off x="434537" y="786573"/>
        <a:ext cx="5714606" cy="426206"/>
      </dsp:txXfrm>
    </dsp:sp>
    <dsp:sp modelId="{2787B775-48AC-354E-9865-357DF7EC402C}">
      <dsp:nvSpPr>
        <dsp:cNvPr id="0" name=""/>
        <dsp:cNvSpPr/>
      </dsp:nvSpPr>
      <dsp:spPr>
        <a:xfrm>
          <a:off x="0" y="1725436"/>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3CB1E4-C4F7-BD48-8DE7-2B406E701428}">
      <dsp:nvSpPr>
        <dsp:cNvPr id="0" name=""/>
        <dsp:cNvSpPr/>
      </dsp:nvSpPr>
      <dsp:spPr>
        <a:xfrm>
          <a:off x="411480" y="1489276"/>
          <a:ext cx="576072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GB" sz="1600" b="1" kern="1200" dirty="0" smtClean="0"/>
            <a:t>The main activities are related to promotional activities, loyalty, customer services</a:t>
          </a:r>
          <a:endParaRPr lang="en-GB" sz="1600" b="1" kern="1200" dirty="0"/>
        </a:p>
      </dsp:txBody>
      <dsp:txXfrm>
        <a:off x="434537" y="1512333"/>
        <a:ext cx="5714606" cy="426206"/>
      </dsp:txXfrm>
    </dsp:sp>
    <dsp:sp modelId="{9DDEBBBF-2892-5E45-8CF6-2DBEF18428EE}">
      <dsp:nvSpPr>
        <dsp:cNvPr id="0" name=""/>
        <dsp:cNvSpPr/>
      </dsp:nvSpPr>
      <dsp:spPr>
        <a:xfrm>
          <a:off x="0" y="2451196"/>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459AFE-55BA-AD4D-A702-50A9D61E9F14}">
      <dsp:nvSpPr>
        <dsp:cNvPr id="0" name=""/>
        <dsp:cNvSpPr/>
      </dsp:nvSpPr>
      <dsp:spPr>
        <a:xfrm>
          <a:off x="411480" y="2215036"/>
          <a:ext cx="576072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GB" sz="1600" b="1" kern="1200" dirty="0" smtClean="0"/>
            <a:t>The public sector contributes with a partial financial contribution, but not entering  in the initiative </a:t>
          </a:r>
          <a:endParaRPr lang="en-GB" sz="1600" b="1" kern="1200" dirty="0"/>
        </a:p>
      </dsp:txBody>
      <dsp:txXfrm>
        <a:off x="434537" y="2238093"/>
        <a:ext cx="5714606" cy="426206"/>
      </dsp:txXfrm>
    </dsp:sp>
    <dsp:sp modelId="{56F74BA7-23FB-014F-98A3-8DD5614F6277}">
      <dsp:nvSpPr>
        <dsp:cNvPr id="0" name=""/>
        <dsp:cNvSpPr/>
      </dsp:nvSpPr>
      <dsp:spPr>
        <a:xfrm>
          <a:off x="0" y="3176956"/>
          <a:ext cx="82296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19AFFB-1181-1840-A75C-24D0959D354B}">
      <dsp:nvSpPr>
        <dsp:cNvPr id="0" name=""/>
        <dsp:cNvSpPr/>
      </dsp:nvSpPr>
      <dsp:spPr>
        <a:xfrm>
          <a:off x="411480" y="2940796"/>
          <a:ext cx="576072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GB" sz="1600" b="1" kern="1200" smtClean="0"/>
            <a:t>Often there is a coordination with cultural and tourist organizations</a:t>
          </a:r>
          <a:endParaRPr lang="en-GB" sz="1600" b="1" kern="1200" dirty="0"/>
        </a:p>
      </dsp:txBody>
      <dsp:txXfrm>
        <a:off x="434537" y="2963853"/>
        <a:ext cx="5714606"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82225-2B92-B34C-A272-B5E7DACE203D}">
      <dsp:nvSpPr>
        <dsp:cNvPr id="0" name=""/>
        <dsp:cNvSpPr/>
      </dsp:nvSpPr>
      <dsp:spPr>
        <a:xfrm>
          <a:off x="0" y="2556095"/>
          <a:ext cx="8229600" cy="83896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noProof="0" smtClean="0"/>
            <a:t>The promotion of retail activities is one of the main drivers directed to reclaim the importance of the town centre’s retail and tourist businesses </a:t>
          </a:r>
          <a:endParaRPr lang="en-GB" sz="2000" b="1" kern="1200" noProof="0"/>
        </a:p>
      </dsp:txBody>
      <dsp:txXfrm>
        <a:off x="0" y="2556095"/>
        <a:ext cx="8229600" cy="838967"/>
      </dsp:txXfrm>
    </dsp:sp>
    <dsp:sp modelId="{613D4E6F-52CD-8447-BF7C-1107332D0A0A}">
      <dsp:nvSpPr>
        <dsp:cNvPr id="0" name=""/>
        <dsp:cNvSpPr/>
      </dsp:nvSpPr>
      <dsp:spPr>
        <a:xfrm rot="10800000">
          <a:off x="0" y="1278347"/>
          <a:ext cx="8229600" cy="1290332"/>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noProof="0" smtClean="0"/>
            <a:t>Aims to revitalize the Cesena’s town centre with a strategic actions by involving cultural, entertainment, tourist and public institutions</a:t>
          </a:r>
          <a:endParaRPr lang="en-GB" sz="2000" b="1" kern="1200" noProof="0"/>
        </a:p>
      </dsp:txBody>
      <dsp:txXfrm rot="10800000">
        <a:off x="0" y="1278347"/>
        <a:ext cx="8229600" cy="838419"/>
      </dsp:txXfrm>
    </dsp:sp>
    <dsp:sp modelId="{1CDD72E8-AEB9-7845-9863-B37057E95B32}">
      <dsp:nvSpPr>
        <dsp:cNvPr id="0" name=""/>
        <dsp:cNvSpPr/>
      </dsp:nvSpPr>
      <dsp:spPr>
        <a:xfrm rot="10800000">
          <a:off x="0" y="600"/>
          <a:ext cx="8229600" cy="1290332"/>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noProof="0" dirty="0" smtClean="0"/>
            <a:t>The </a:t>
          </a:r>
          <a:r>
            <a:rPr lang="en-GB" sz="2000" b="1" i="0" kern="1200" noProof="0" dirty="0" smtClean="0"/>
            <a:t>“</a:t>
          </a:r>
          <a:r>
            <a:rPr lang="en-GB" sz="2000" b="1" i="0" kern="1200" noProof="0" dirty="0" err="1" smtClean="0"/>
            <a:t>CesenaInCentro</a:t>
          </a:r>
          <a:r>
            <a:rPr lang="en-GB" sz="2000" b="1" i="0" kern="1200" noProof="0" dirty="0" smtClean="0"/>
            <a:t>” </a:t>
          </a:r>
          <a:r>
            <a:rPr lang="en-GB" sz="2000" b="1" kern="1200" noProof="0" dirty="0" smtClean="0"/>
            <a:t>TCM scheme was created in 2003 </a:t>
          </a:r>
          <a:endParaRPr lang="en-GB" sz="2000" b="1" kern="1200" noProof="0" dirty="0"/>
        </a:p>
      </dsp:txBody>
      <dsp:txXfrm rot="10800000">
        <a:off x="0" y="600"/>
        <a:ext cx="8229600" cy="8384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D396D7-BF32-9240-911B-BEE6F20BA31D}" type="datetimeFigureOut">
              <a:rPr lang="it-IT" smtClean="0"/>
              <a:t>24/03/17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167C41-2146-B147-AC1D-36C889F870DE}" type="slidenum">
              <a:rPr lang="it-IT" smtClean="0"/>
              <a:t>‹n.›</a:t>
            </a:fld>
            <a:endParaRPr lang="it-IT"/>
          </a:p>
        </p:txBody>
      </p:sp>
    </p:spTree>
    <p:extLst>
      <p:ext uri="{BB962C8B-B14F-4D97-AF65-F5344CB8AC3E}">
        <p14:creationId xmlns:p14="http://schemas.microsoft.com/office/powerpoint/2010/main" val="351398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D33E7-100C-F243-9D87-197C7CF31C9F}" type="datetimeFigureOut">
              <a:rPr lang="it-IT" smtClean="0"/>
              <a:t>24/03/17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92C9B-7C02-A549-AAA1-0A0B36514058}" type="slidenum">
              <a:rPr lang="it-IT" smtClean="0"/>
              <a:t>‹n.›</a:t>
            </a:fld>
            <a:endParaRPr lang="it-IT"/>
          </a:p>
        </p:txBody>
      </p:sp>
    </p:spTree>
    <p:extLst>
      <p:ext uri="{BB962C8B-B14F-4D97-AF65-F5344CB8AC3E}">
        <p14:creationId xmlns:p14="http://schemas.microsoft.com/office/powerpoint/2010/main" val="4263852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AA92C9B-7C02-A549-AAA1-0A0B36514058}" type="slidenum">
              <a:rPr lang="it-IT" smtClean="0"/>
              <a:t>6</a:t>
            </a:fld>
            <a:endParaRPr lang="it-IT"/>
          </a:p>
        </p:txBody>
      </p:sp>
    </p:spTree>
    <p:extLst>
      <p:ext uri="{BB962C8B-B14F-4D97-AF65-F5344CB8AC3E}">
        <p14:creationId xmlns:p14="http://schemas.microsoft.com/office/powerpoint/2010/main" val="161395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smtClean="0">
                <a:solidFill>
                  <a:srgbClr val="000000"/>
                </a:solidFill>
              </a:rPr>
              <a:t>3 </a:t>
            </a:r>
            <a:r>
              <a:rPr lang="en-GB" sz="1200" b="0" dirty="0" smtClean="0"/>
              <a:t>for Objective 2 Regions</a:t>
            </a:r>
            <a:r>
              <a:rPr lang="en-GB" sz="1200" b="0" baseline="0" dirty="0" smtClean="0">
                <a:solidFill>
                  <a:srgbClr val="000000"/>
                </a:solidFill>
              </a:rPr>
              <a:t> </a:t>
            </a:r>
            <a:r>
              <a:rPr lang="en-GB" sz="1200" b="0" dirty="0" smtClean="0">
                <a:solidFill>
                  <a:srgbClr val="000000"/>
                </a:solidFill>
              </a:rPr>
              <a:t>in which most Italian Regions were identified</a:t>
            </a:r>
          </a:p>
          <a:p>
            <a:endParaRPr lang="it-IT" dirty="0"/>
          </a:p>
        </p:txBody>
      </p:sp>
      <p:sp>
        <p:nvSpPr>
          <p:cNvPr id="4" name="Segnaposto numero diapositiva 3"/>
          <p:cNvSpPr>
            <a:spLocks noGrp="1"/>
          </p:cNvSpPr>
          <p:nvPr>
            <p:ph type="sldNum" sz="quarter" idx="10"/>
          </p:nvPr>
        </p:nvSpPr>
        <p:spPr/>
        <p:txBody>
          <a:bodyPr/>
          <a:lstStyle/>
          <a:p>
            <a:fld id="{0AA92C9B-7C02-A549-AAA1-0A0B36514058}" type="slidenum">
              <a:rPr lang="it-IT" smtClean="0"/>
              <a:t>8</a:t>
            </a:fld>
            <a:endParaRPr lang="it-IT"/>
          </a:p>
        </p:txBody>
      </p:sp>
    </p:spTree>
    <p:extLst>
      <p:ext uri="{BB962C8B-B14F-4D97-AF65-F5344CB8AC3E}">
        <p14:creationId xmlns:p14="http://schemas.microsoft.com/office/powerpoint/2010/main" val="46276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1 was created a campaign retailers offering free parking tickets to their customers in underground parks situated just outside the pedestrian zone.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 </a:t>
            </a:r>
            <a:r>
              <a:rPr lang="en-GB" dirty="0" smtClean="0">
                <a:solidFill>
                  <a:srgbClr val="000000"/>
                </a:solidFill>
              </a:rPr>
              <a:t>such as cafes, restaurants, theatres, discos.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3 Free tickets for museums and exhibitions are offered by TCM scheme’s member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endParaRPr lang="it-IT" dirty="0"/>
          </a:p>
        </p:txBody>
      </p:sp>
      <p:sp>
        <p:nvSpPr>
          <p:cNvPr id="4" name="Segnaposto numero diapositiva 3"/>
          <p:cNvSpPr>
            <a:spLocks noGrp="1"/>
          </p:cNvSpPr>
          <p:nvPr>
            <p:ph type="sldNum" sz="quarter" idx="10"/>
          </p:nvPr>
        </p:nvSpPr>
        <p:spPr/>
        <p:txBody>
          <a:bodyPr/>
          <a:lstStyle/>
          <a:p>
            <a:fld id="{0AA92C9B-7C02-A549-AAA1-0A0B36514058}" type="slidenum">
              <a:rPr lang="it-IT" smtClean="0"/>
              <a:t>12</a:t>
            </a:fld>
            <a:endParaRPr lang="it-IT"/>
          </a:p>
        </p:txBody>
      </p:sp>
    </p:spTree>
    <p:extLst>
      <p:ext uri="{BB962C8B-B14F-4D97-AF65-F5344CB8AC3E}">
        <p14:creationId xmlns:p14="http://schemas.microsoft.com/office/powerpoint/2010/main" val="392062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AA92C9B-7C02-A549-AAA1-0A0B36514058}" type="slidenum">
              <a:rPr lang="it-IT" smtClean="0"/>
              <a:t>14</a:t>
            </a:fld>
            <a:endParaRPr lang="it-IT"/>
          </a:p>
        </p:txBody>
      </p:sp>
    </p:spTree>
    <p:extLst>
      <p:ext uri="{BB962C8B-B14F-4D97-AF65-F5344CB8AC3E}">
        <p14:creationId xmlns:p14="http://schemas.microsoft.com/office/powerpoint/2010/main" val="279896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1"/>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557E784-C2E3-224A-89A9-F6F8AAD5E0E5}" type="datetimeFigureOut">
              <a:rPr lang="it-IT" smtClean="0"/>
              <a:t>24/03/17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3649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57E784-C2E3-224A-89A9-F6F8AAD5E0E5}" type="datetimeFigureOut">
              <a:rPr lang="it-IT" smtClean="0"/>
              <a:t>24/03/17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400076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4"/>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57E784-C2E3-224A-89A9-F6F8AAD5E0E5}" type="datetimeFigureOut">
              <a:rPr lang="it-IT" smtClean="0"/>
              <a:t>24/03/17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416483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57E784-C2E3-224A-89A9-F6F8AAD5E0E5}" type="datetimeFigureOut">
              <a:rPr lang="it-IT" smtClean="0"/>
              <a:t>24/03/17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94832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557E784-C2E3-224A-89A9-F6F8AAD5E0E5}" type="datetimeFigureOut">
              <a:rPr lang="it-IT" smtClean="0"/>
              <a:t>24/03/17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193607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557E784-C2E3-224A-89A9-F6F8AAD5E0E5}" type="datetimeFigureOut">
              <a:rPr lang="it-IT" smtClean="0"/>
              <a:t>24/03/17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145646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557E784-C2E3-224A-89A9-F6F8AAD5E0E5}" type="datetimeFigureOut">
              <a:rPr lang="it-IT" smtClean="0"/>
              <a:t>24/03/17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34259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557E784-C2E3-224A-89A9-F6F8AAD5E0E5}" type="datetimeFigureOut">
              <a:rPr lang="it-IT" smtClean="0"/>
              <a:t>24/03/17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299550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57E784-C2E3-224A-89A9-F6F8AAD5E0E5}" type="datetimeFigureOut">
              <a:rPr lang="it-IT" smtClean="0"/>
              <a:t>24/03/17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60968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557E784-C2E3-224A-89A9-F6F8AAD5E0E5}" type="datetimeFigureOut">
              <a:rPr lang="it-IT" smtClean="0"/>
              <a:t>24/03/17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326145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557E784-C2E3-224A-89A9-F6F8AAD5E0E5}" type="datetimeFigureOut">
              <a:rPr lang="it-IT" smtClean="0"/>
              <a:t>24/03/17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601A1F-1DF8-6141-935F-E223EBEB65C0}" type="slidenum">
              <a:rPr lang="it-IT" smtClean="0"/>
              <a:t>‹n.›</a:t>
            </a:fld>
            <a:endParaRPr lang="it-IT"/>
          </a:p>
        </p:txBody>
      </p:sp>
    </p:spTree>
    <p:extLst>
      <p:ext uri="{BB962C8B-B14F-4D97-AF65-F5344CB8AC3E}">
        <p14:creationId xmlns:p14="http://schemas.microsoft.com/office/powerpoint/2010/main" val="3103116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7E784-C2E3-224A-89A9-F6F8AAD5E0E5}" type="datetimeFigureOut">
              <a:rPr lang="it-IT" smtClean="0"/>
              <a:t>24/03/17</a:t>
            </a:fld>
            <a:endParaRPr lang="it-IT"/>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01A1F-1DF8-6141-935F-E223EBEB65C0}" type="slidenum">
              <a:rPr lang="it-IT" smtClean="0"/>
              <a:t>‹n.›</a:t>
            </a:fld>
            <a:endParaRPr lang="it-IT"/>
          </a:p>
        </p:txBody>
      </p:sp>
    </p:spTree>
    <p:extLst>
      <p:ext uri="{BB962C8B-B14F-4D97-AF65-F5344CB8AC3E}">
        <p14:creationId xmlns:p14="http://schemas.microsoft.com/office/powerpoint/2010/main" val="152926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666" y="2373846"/>
            <a:ext cx="8598917" cy="2612419"/>
          </a:xfrm>
        </p:spPr>
        <p:txBody>
          <a:bodyPr>
            <a:normAutofit/>
          </a:bodyPr>
          <a:lstStyle/>
          <a:p>
            <a:r>
              <a:rPr lang="en-GB" sz="4800" b="1" dirty="0" smtClean="0"/>
              <a:t>Town Centre Management</a:t>
            </a:r>
            <a:r>
              <a:rPr lang="en-GB" sz="4800" dirty="0" smtClean="0"/>
              <a:t/>
            </a:r>
            <a:br>
              <a:rPr lang="en-GB" sz="4800" dirty="0" smtClean="0"/>
            </a:br>
            <a:r>
              <a:rPr lang="en-GB" sz="4800" i="1" dirty="0" smtClean="0"/>
              <a:t>Evidence from Italy and Sweden</a:t>
            </a:r>
            <a:br>
              <a:rPr lang="en-GB" sz="4800" i="1" dirty="0" smtClean="0"/>
            </a:br>
            <a:endParaRPr lang="en-GB" sz="4800" i="1" dirty="0"/>
          </a:p>
        </p:txBody>
      </p:sp>
      <p:pic>
        <p:nvPicPr>
          <p:cNvPr id="4" name="Immagine 3" descr="logo universi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22962"/>
          </a:xfrm>
          <a:prstGeom prst="rect">
            <a:avLst/>
          </a:prstGeom>
        </p:spPr>
      </p:pic>
      <p:pic>
        <p:nvPicPr>
          <p:cNvPr id="5" name="Immagine 4" descr="Schermata 2017-03-06 alle 18.55.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852083" cy="1322962"/>
          </a:xfrm>
          <a:prstGeom prst="rect">
            <a:avLst/>
          </a:prstGeom>
        </p:spPr>
      </p:pic>
      <p:sp>
        <p:nvSpPr>
          <p:cNvPr id="3" name="CasellaDiTesto 2"/>
          <p:cNvSpPr txBox="1"/>
          <p:nvPr/>
        </p:nvSpPr>
        <p:spPr>
          <a:xfrm>
            <a:off x="3" y="5700416"/>
            <a:ext cx="9143997" cy="1200329"/>
          </a:xfrm>
          <a:prstGeom prst="rect">
            <a:avLst/>
          </a:prstGeom>
          <a:solidFill>
            <a:schemeClr val="tx2">
              <a:lumMod val="50000"/>
            </a:schemeClr>
          </a:solidFill>
        </p:spPr>
        <p:txBody>
          <a:bodyPr wrap="square" rtlCol="0">
            <a:spAutoFit/>
          </a:bodyPr>
          <a:lstStyle/>
          <a:p>
            <a:pPr algn="ctr"/>
            <a:r>
              <a:rPr lang="it-IT" b="1" dirty="0" smtClean="0">
                <a:solidFill>
                  <a:schemeClr val="bg1"/>
                </a:solidFill>
              </a:rPr>
              <a:t>Federica Caboni</a:t>
            </a:r>
          </a:p>
          <a:p>
            <a:pPr algn="ctr"/>
            <a:r>
              <a:rPr lang="en-GB" b="1" dirty="0" smtClean="0">
                <a:solidFill>
                  <a:schemeClr val="bg1"/>
                </a:solidFill>
              </a:rPr>
              <a:t>Department of Economic and Business Science</a:t>
            </a:r>
          </a:p>
          <a:p>
            <a:pPr algn="ctr"/>
            <a:r>
              <a:rPr lang="en-GB" b="1" dirty="0" smtClean="0">
                <a:solidFill>
                  <a:schemeClr val="bg1"/>
                </a:solidFill>
              </a:rPr>
              <a:t>University of Cagliari, Italy</a:t>
            </a:r>
          </a:p>
          <a:p>
            <a:pPr algn="ctr"/>
            <a:endParaRPr lang="en-GB" dirty="0">
              <a:solidFill>
                <a:schemeClr val="bg1"/>
              </a:solidFill>
            </a:endParaRPr>
          </a:p>
        </p:txBody>
      </p:sp>
    </p:spTree>
    <p:extLst>
      <p:ext uri="{BB962C8B-B14F-4D97-AF65-F5344CB8AC3E}">
        <p14:creationId xmlns:p14="http://schemas.microsoft.com/office/powerpoint/2010/main" val="15533732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65250"/>
            <a:ext cx="8229600" cy="1016000"/>
          </a:xfrm>
        </p:spPr>
        <p:txBody>
          <a:bodyPr/>
          <a:lstStyle/>
          <a:p>
            <a:r>
              <a:rPr lang="en-GB" b="1" dirty="0" smtClean="0"/>
              <a:t>Retailer-led Approach</a:t>
            </a:r>
            <a:endParaRPr lang="en-GB" b="1"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04191570"/>
              </p:ext>
            </p:extLst>
          </p:nvPr>
        </p:nvGraphicFramePr>
        <p:xfrm>
          <a:off x="457200" y="2508256"/>
          <a:ext cx="8229600" cy="361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323064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53101"/>
            <a:ext cx="8229600" cy="1143000"/>
          </a:xfrm>
        </p:spPr>
        <p:txBody>
          <a:bodyPr/>
          <a:lstStyle/>
          <a:p>
            <a:r>
              <a:rPr lang="it-IT" b="1" dirty="0" smtClean="0"/>
              <a:t>“</a:t>
            </a:r>
            <a:r>
              <a:rPr lang="it-IT" b="1" dirty="0" err="1" smtClean="0"/>
              <a:t>CesenaInCentro</a:t>
            </a:r>
            <a:r>
              <a:rPr lang="it-IT" b="1" dirty="0" smtClean="0"/>
              <a:t>” </a:t>
            </a:r>
            <a:endParaRPr lang="it-IT"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982202580"/>
              </p:ext>
            </p:extLst>
          </p:nvPr>
        </p:nvGraphicFramePr>
        <p:xfrm>
          <a:off x="457200" y="2730505"/>
          <a:ext cx="8229600" cy="339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8090485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53101"/>
            <a:ext cx="8229600" cy="1143000"/>
          </a:xfrm>
        </p:spPr>
        <p:txBody>
          <a:bodyPr/>
          <a:lstStyle/>
          <a:p>
            <a:r>
              <a:rPr lang="en-GB" b="1" dirty="0" smtClean="0"/>
              <a:t>Main Activities</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984828851"/>
              </p:ext>
            </p:extLst>
          </p:nvPr>
        </p:nvGraphicFramePr>
        <p:xfrm>
          <a:off x="457200" y="2360089"/>
          <a:ext cx="8229600" cy="431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Schermata 2017-03-06 alle 19.00.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26886611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52572"/>
            <a:ext cx="8229600" cy="1143000"/>
          </a:xfrm>
        </p:spPr>
        <p:txBody>
          <a:bodyPr/>
          <a:lstStyle/>
          <a:p>
            <a:r>
              <a:rPr lang="en-GB" b="1" dirty="0" smtClean="0"/>
              <a:t>Public-led Approach</a:t>
            </a:r>
            <a:endParaRPr lang="en-GB" b="1"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417157956"/>
              </p:ext>
            </p:extLst>
          </p:nvPr>
        </p:nvGraphicFramePr>
        <p:xfrm>
          <a:off x="457200" y="2518833"/>
          <a:ext cx="8229600" cy="3607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2061696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80101"/>
            <a:ext cx="8229600" cy="1143000"/>
          </a:xfrm>
        </p:spPr>
        <p:txBody>
          <a:bodyPr/>
          <a:lstStyle/>
          <a:p>
            <a:r>
              <a:rPr lang="it-IT" b="1" dirty="0" smtClean="0"/>
              <a:t>“</a:t>
            </a:r>
            <a:r>
              <a:rPr lang="en-GB" b="1" dirty="0" smtClean="0"/>
              <a:t>Piedmont Project</a:t>
            </a:r>
            <a:r>
              <a:rPr lang="it-IT" b="1" dirty="0" smtClean="0"/>
              <a:t>”</a:t>
            </a:r>
            <a:endParaRPr lang="it-IT"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013497427"/>
              </p:ext>
            </p:extLst>
          </p:nvPr>
        </p:nvGraphicFramePr>
        <p:xfrm>
          <a:off x="457200" y="2561167"/>
          <a:ext cx="8229600" cy="369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Schermata 2017-03-06 alle 19.00.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27955908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02304"/>
            <a:ext cx="8229600" cy="1143000"/>
          </a:xfrm>
        </p:spPr>
        <p:txBody>
          <a:bodyPr/>
          <a:lstStyle/>
          <a:p>
            <a:r>
              <a:rPr lang="en-GB" b="1" dirty="0" smtClean="0"/>
              <a:t>Main Activities</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459464122"/>
              </p:ext>
            </p:extLst>
          </p:nvPr>
        </p:nvGraphicFramePr>
        <p:xfrm>
          <a:off x="457200" y="3058583"/>
          <a:ext cx="8229600" cy="306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33892116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719129" y="1353101"/>
            <a:ext cx="7967673" cy="911225"/>
          </a:xfrm>
        </p:spPr>
        <p:txBody>
          <a:bodyPr>
            <a:normAutofit/>
          </a:bodyPr>
          <a:lstStyle/>
          <a:p>
            <a:r>
              <a:rPr lang="en-GB" b="1" dirty="0" smtClean="0"/>
              <a:t>Swedish Context</a:t>
            </a:r>
            <a:endParaRPr lang="en-GB" b="1" dirty="0"/>
          </a:p>
        </p:txBody>
      </p:sp>
      <p:graphicFrame>
        <p:nvGraphicFramePr>
          <p:cNvPr id="2" name="Segnaposto contenuto 1"/>
          <p:cNvGraphicFramePr>
            <a:graphicFrameLocks noGrp="1"/>
          </p:cNvGraphicFramePr>
          <p:nvPr>
            <p:ph idx="1"/>
            <p:extLst>
              <p:ext uri="{D42A27DB-BD31-4B8C-83A1-F6EECF244321}">
                <p14:modId xmlns:p14="http://schemas.microsoft.com/office/powerpoint/2010/main" val="3112493290"/>
              </p:ext>
            </p:extLst>
          </p:nvPr>
        </p:nvGraphicFramePr>
        <p:xfrm>
          <a:off x="719129" y="2264326"/>
          <a:ext cx="7967673" cy="4307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4892444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18839"/>
            <a:ext cx="8229600" cy="1143000"/>
          </a:xfrm>
        </p:spPr>
        <p:txBody>
          <a:bodyPr/>
          <a:lstStyle/>
          <a:p>
            <a:r>
              <a:rPr lang="en-GB" b="1" dirty="0" smtClean="0"/>
              <a:t>Swedish TCM’s Aim</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240598136"/>
              </p:ext>
            </p:extLst>
          </p:nvPr>
        </p:nvGraphicFramePr>
        <p:xfrm>
          <a:off x="457200" y="2694291"/>
          <a:ext cx="8229600" cy="343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41827006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1353101"/>
            <a:ext cx="8763000" cy="1143000"/>
          </a:xfrm>
        </p:spPr>
        <p:txBody>
          <a:bodyPr>
            <a:normAutofit fontScale="90000"/>
          </a:bodyPr>
          <a:lstStyle/>
          <a:p>
            <a:r>
              <a:rPr lang="en-GB" b="1" dirty="0" smtClean="0"/>
              <a:t>To overcome the retail decentralization</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540217163"/>
              </p:ext>
            </p:extLst>
          </p:nvPr>
        </p:nvGraphicFramePr>
        <p:xfrm>
          <a:off x="457200" y="2857505"/>
          <a:ext cx="8229600" cy="3268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25269917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41989"/>
            <a:ext cx="8229600" cy="1143000"/>
          </a:xfrm>
        </p:spPr>
        <p:txBody>
          <a:bodyPr/>
          <a:lstStyle/>
          <a:p>
            <a:r>
              <a:rPr lang="en-GB" b="1" dirty="0" smtClean="0"/>
              <a:t>Swedish Strategies</a:t>
            </a:r>
            <a:endParaRPr lang="en-GB" b="1"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06363510"/>
              </p:ext>
            </p:extLst>
          </p:nvPr>
        </p:nvGraphicFramePr>
        <p:xfrm>
          <a:off x="457200" y="2561167"/>
          <a:ext cx="8229600" cy="3564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2670560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0536"/>
            <a:ext cx="8229600" cy="713083"/>
          </a:xfrm>
        </p:spPr>
        <p:txBody>
          <a:bodyPr>
            <a:noAutofit/>
          </a:bodyPr>
          <a:lstStyle/>
          <a:p>
            <a:r>
              <a:rPr lang="en-GB" b="1" dirty="0" smtClean="0"/>
              <a:t>Italian Context</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674633370"/>
              </p:ext>
            </p:extLst>
          </p:nvPr>
        </p:nvGraphicFramePr>
        <p:xfrm>
          <a:off x="690036" y="2455871"/>
          <a:ext cx="7766050" cy="3671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3265175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83376"/>
            <a:ext cx="8229600" cy="1143000"/>
          </a:xfrm>
        </p:spPr>
        <p:txBody>
          <a:bodyPr/>
          <a:lstStyle/>
          <a:p>
            <a:r>
              <a:rPr lang="en-US" b="1" i="1" dirty="0" err="1"/>
              <a:t>Västerås</a:t>
            </a:r>
            <a:r>
              <a:rPr lang="en-US" b="1" i="1" dirty="0"/>
              <a:t>: the City without Limit</a:t>
            </a:r>
            <a:r>
              <a:rPr lang="it-IT" b="1" dirty="0"/>
              <a:t> </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583349194"/>
              </p:ext>
            </p:extLst>
          </p:nvPr>
        </p:nvGraphicFramePr>
        <p:xfrm>
          <a:off x="457200" y="2848741"/>
          <a:ext cx="8229600" cy="3277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583860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83376"/>
            <a:ext cx="8229600" cy="1143000"/>
          </a:xfrm>
        </p:spPr>
        <p:txBody>
          <a:bodyPr>
            <a:normAutofit fontScale="90000"/>
          </a:bodyPr>
          <a:lstStyle/>
          <a:p>
            <a:r>
              <a:rPr lang="en-GB" b="1" dirty="0" smtClean="0"/>
              <a:t/>
            </a:r>
            <a:br>
              <a:rPr lang="en-GB" b="1" dirty="0" smtClean="0"/>
            </a:br>
            <a:r>
              <a:rPr lang="en-GB" b="1" dirty="0" err="1" smtClean="0"/>
              <a:t>Västerås</a:t>
            </a:r>
            <a:r>
              <a:rPr lang="en-GB" b="1" dirty="0" smtClean="0"/>
              <a:t> </a:t>
            </a:r>
            <a:r>
              <a:rPr lang="en-GB" b="1" dirty="0" err="1"/>
              <a:t>Citysamverkan</a:t>
            </a:r>
            <a:r>
              <a:rPr lang="it-IT" dirty="0"/>
              <a:t/>
            </a:r>
            <a:br>
              <a:rPr lang="it-IT" dirty="0"/>
            </a:b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324304345"/>
              </p:ext>
            </p:extLst>
          </p:nvPr>
        </p:nvGraphicFramePr>
        <p:xfrm>
          <a:off x="457200" y="2745780"/>
          <a:ext cx="8229600" cy="338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675603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62519"/>
            <a:ext cx="8229600" cy="1143000"/>
          </a:xfrm>
        </p:spPr>
        <p:txBody>
          <a:bodyPr/>
          <a:lstStyle/>
          <a:p>
            <a:r>
              <a:rPr lang="en-GB" b="1" dirty="0" err="1" smtClean="0"/>
              <a:t>Västerås</a:t>
            </a:r>
            <a:r>
              <a:rPr lang="en-GB" b="1" dirty="0" smtClean="0"/>
              <a:t> </a:t>
            </a:r>
            <a:r>
              <a:rPr lang="it-IT" b="1" dirty="0" smtClean="0"/>
              <a:t>Vision</a:t>
            </a:r>
            <a:endParaRPr lang="it-IT"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01443034"/>
              </p:ext>
            </p:extLst>
          </p:nvPr>
        </p:nvGraphicFramePr>
        <p:xfrm>
          <a:off x="457200" y="2505519"/>
          <a:ext cx="8229600" cy="362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2365280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994833" y="1746780"/>
            <a:ext cx="7107767" cy="3702050"/>
          </a:xfrm>
        </p:spPr>
        <p:txBody>
          <a:bodyPr>
            <a:normAutofit/>
          </a:bodyPr>
          <a:lstStyle/>
          <a:p>
            <a:pPr marL="0" indent="0" algn="ctr">
              <a:buNone/>
            </a:pPr>
            <a:r>
              <a:rPr lang="it-IT" sz="6300" b="1" dirty="0" smtClean="0">
                <a:solidFill>
                  <a:srgbClr val="004080"/>
                </a:solidFill>
              </a:rPr>
              <a:t>THANK YOU </a:t>
            </a:r>
          </a:p>
          <a:p>
            <a:pPr marL="0" indent="0" algn="ctr">
              <a:buNone/>
            </a:pPr>
            <a:r>
              <a:rPr lang="it-IT" sz="6300" b="1" dirty="0" smtClean="0">
                <a:solidFill>
                  <a:srgbClr val="004080"/>
                </a:solidFill>
              </a:rPr>
              <a:t>FOR </a:t>
            </a:r>
          </a:p>
          <a:p>
            <a:pPr marL="0" indent="0" algn="ctr">
              <a:buNone/>
            </a:pPr>
            <a:r>
              <a:rPr lang="it-IT" sz="6300" b="1" dirty="0" smtClean="0">
                <a:solidFill>
                  <a:srgbClr val="004080"/>
                </a:solidFill>
              </a:rPr>
              <a:t>YOUR ATTENTION</a:t>
            </a:r>
          </a:p>
          <a:p>
            <a:pPr marL="0" indent="0" algn="ctr">
              <a:buNone/>
            </a:pPr>
            <a:endParaRPr lang="it-IT" sz="6000" b="1" dirty="0">
              <a:solidFill>
                <a:srgbClr val="004080"/>
              </a:solidFill>
            </a:endParaRPr>
          </a:p>
          <a:p>
            <a:pPr marL="0" indent="0" algn="ctr">
              <a:buNone/>
            </a:pPr>
            <a:endParaRPr lang="it-IT" sz="6000" b="1" dirty="0" smtClean="0">
              <a:solidFill>
                <a:srgbClr val="004080"/>
              </a:solidFill>
            </a:endParaRPr>
          </a:p>
        </p:txBody>
      </p:sp>
      <p:pic>
        <p:nvPicPr>
          <p:cNvPr id="4" name="Immagine 3" descr="Schermata 2017-03-06 alle 19.00.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
        <p:nvSpPr>
          <p:cNvPr id="5" name="CasellaDiTesto 4"/>
          <p:cNvSpPr txBox="1"/>
          <p:nvPr/>
        </p:nvSpPr>
        <p:spPr>
          <a:xfrm>
            <a:off x="3" y="5700416"/>
            <a:ext cx="9143997" cy="1477328"/>
          </a:xfrm>
          <a:prstGeom prst="rect">
            <a:avLst/>
          </a:prstGeom>
          <a:solidFill>
            <a:schemeClr val="tx2">
              <a:lumMod val="50000"/>
            </a:schemeClr>
          </a:solidFill>
        </p:spPr>
        <p:txBody>
          <a:bodyPr wrap="square" rtlCol="0">
            <a:spAutoFit/>
          </a:bodyPr>
          <a:lstStyle/>
          <a:p>
            <a:pPr algn="ctr"/>
            <a:r>
              <a:rPr lang="it-IT" b="1" dirty="0" smtClean="0">
                <a:solidFill>
                  <a:schemeClr val="bg1"/>
                </a:solidFill>
              </a:rPr>
              <a:t>Federica Caboni</a:t>
            </a:r>
          </a:p>
          <a:p>
            <a:pPr algn="ctr"/>
            <a:r>
              <a:rPr lang="it-IT" b="1" dirty="0" err="1">
                <a:solidFill>
                  <a:srgbClr val="FFFFFF"/>
                </a:solidFill>
              </a:rPr>
              <a:t>federica.caboni@</a:t>
            </a:r>
            <a:r>
              <a:rPr lang="it-IT" b="1" dirty="0" err="1" smtClean="0">
                <a:solidFill>
                  <a:srgbClr val="FFFFFF"/>
                </a:solidFill>
              </a:rPr>
              <a:t>unica.it</a:t>
            </a:r>
            <a:endParaRPr lang="it-IT" b="1" dirty="0" smtClean="0">
              <a:solidFill>
                <a:schemeClr val="bg1"/>
              </a:solidFill>
            </a:endParaRPr>
          </a:p>
          <a:p>
            <a:pPr algn="ctr"/>
            <a:r>
              <a:rPr lang="en-GB" b="1" dirty="0" smtClean="0">
                <a:solidFill>
                  <a:schemeClr val="bg1"/>
                </a:solidFill>
              </a:rPr>
              <a:t>Department of Economic and Business Science</a:t>
            </a:r>
          </a:p>
          <a:p>
            <a:pPr algn="ctr"/>
            <a:r>
              <a:rPr lang="en-GB" b="1" dirty="0" smtClean="0">
                <a:solidFill>
                  <a:schemeClr val="bg1"/>
                </a:solidFill>
              </a:rPr>
              <a:t>University of Cagliari, Italy</a:t>
            </a:r>
          </a:p>
          <a:p>
            <a:pPr algn="ctr"/>
            <a:endParaRPr lang="en-GB" dirty="0">
              <a:solidFill>
                <a:schemeClr val="bg1"/>
              </a:solidFill>
            </a:endParaRPr>
          </a:p>
        </p:txBody>
      </p:sp>
    </p:spTree>
    <p:extLst>
      <p:ext uri="{BB962C8B-B14F-4D97-AF65-F5344CB8AC3E}">
        <p14:creationId xmlns:p14="http://schemas.microsoft.com/office/powerpoint/2010/main" val="2794639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6723" y="1368401"/>
            <a:ext cx="8090078" cy="822352"/>
          </a:xfrm>
        </p:spPr>
        <p:txBody>
          <a:bodyPr>
            <a:normAutofit/>
          </a:bodyPr>
          <a:lstStyle/>
          <a:p>
            <a:r>
              <a:rPr lang="it-IT" b="1" dirty="0" smtClean="0"/>
              <a:t>The “Bersani </a:t>
            </a:r>
            <a:r>
              <a:rPr lang="it-IT" b="1" dirty="0" err="1" smtClean="0"/>
              <a:t>Decree</a:t>
            </a:r>
            <a:r>
              <a:rPr lang="it-IT" b="1" dirty="0" smtClean="0"/>
              <a:t>”</a:t>
            </a:r>
            <a:endParaRPr lang="it-IT" b="1" dirty="0"/>
          </a:p>
        </p:txBody>
      </p:sp>
      <p:graphicFrame>
        <p:nvGraphicFramePr>
          <p:cNvPr id="14" name="Segnaposto contenuto 13"/>
          <p:cNvGraphicFramePr>
            <a:graphicFrameLocks noGrp="1"/>
          </p:cNvGraphicFramePr>
          <p:nvPr>
            <p:ph idx="1"/>
            <p:extLst>
              <p:ext uri="{D42A27DB-BD31-4B8C-83A1-F6EECF244321}">
                <p14:modId xmlns:p14="http://schemas.microsoft.com/office/powerpoint/2010/main" val="643324030"/>
              </p:ext>
            </p:extLst>
          </p:nvPr>
        </p:nvGraphicFramePr>
        <p:xfrm>
          <a:off x="416808" y="2190753"/>
          <a:ext cx="8217078" cy="3988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magine 11"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
        <p:nvSpPr>
          <p:cNvPr id="10" name="CasellaDiTesto 9"/>
          <p:cNvSpPr txBox="1"/>
          <p:nvPr/>
        </p:nvSpPr>
        <p:spPr>
          <a:xfrm>
            <a:off x="1608667" y="3280833"/>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057603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hermata 2017-03-06 alle 19.00.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
        <p:nvSpPr>
          <p:cNvPr id="3" name="Titolo 2"/>
          <p:cNvSpPr>
            <a:spLocks noGrp="1"/>
          </p:cNvSpPr>
          <p:nvPr>
            <p:ph type="title"/>
          </p:nvPr>
        </p:nvSpPr>
        <p:spPr>
          <a:xfrm>
            <a:off x="457200" y="1353101"/>
            <a:ext cx="8229600" cy="1143000"/>
          </a:xfrm>
        </p:spPr>
        <p:txBody>
          <a:bodyPr>
            <a:noAutofit/>
          </a:bodyPr>
          <a:lstStyle/>
          <a:p>
            <a:pPr lvl="0"/>
            <a:r>
              <a:rPr lang="en-US" b="1" dirty="0" smtClean="0"/>
              <a:t>After </a:t>
            </a:r>
            <a:r>
              <a:rPr lang="en-US" b="1" dirty="0" err="1" smtClean="0"/>
              <a:t>Bersani</a:t>
            </a:r>
            <a:r>
              <a:rPr lang="en-US" b="1" dirty="0" smtClean="0"/>
              <a:t> Decree</a:t>
            </a:r>
            <a:endParaRPr lang="it-IT" b="1" dirty="0"/>
          </a:p>
        </p:txBody>
      </p:sp>
      <p:graphicFrame>
        <p:nvGraphicFramePr>
          <p:cNvPr id="10" name="Segnaposto contenuto 4"/>
          <p:cNvGraphicFramePr>
            <a:graphicFrameLocks noGrp="1"/>
          </p:cNvGraphicFramePr>
          <p:nvPr>
            <p:ph idx="1"/>
            <p:extLst>
              <p:ext uri="{D42A27DB-BD31-4B8C-83A1-F6EECF244321}">
                <p14:modId xmlns:p14="http://schemas.microsoft.com/office/powerpoint/2010/main" val="1978115481"/>
              </p:ext>
            </p:extLst>
          </p:nvPr>
        </p:nvGraphicFramePr>
        <p:xfrm>
          <a:off x="457200" y="2380724"/>
          <a:ext cx="8229600" cy="356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sellaDiTesto 10"/>
          <p:cNvSpPr txBox="1"/>
          <p:nvPr/>
        </p:nvSpPr>
        <p:spPr>
          <a:xfrm>
            <a:off x="687916" y="6059501"/>
            <a:ext cx="2677160" cy="369332"/>
          </a:xfrm>
          <a:prstGeom prst="rect">
            <a:avLst/>
          </a:prstGeom>
          <a:noFill/>
        </p:spPr>
        <p:txBody>
          <a:bodyPr wrap="none" rtlCol="0">
            <a:spAutoFit/>
          </a:bodyPr>
          <a:lstStyle/>
          <a:p>
            <a:r>
              <a:rPr lang="it-IT" b="1" baseline="30000" dirty="0" smtClean="0"/>
              <a:t>1</a:t>
            </a:r>
            <a:r>
              <a:rPr lang="it-IT" b="1" dirty="0" smtClean="0"/>
              <a:t> Natural Shopping Centre</a:t>
            </a:r>
            <a:endParaRPr lang="it-IT" b="1" dirty="0"/>
          </a:p>
        </p:txBody>
      </p:sp>
    </p:spTree>
    <p:extLst>
      <p:ext uri="{BB962C8B-B14F-4D97-AF65-F5344CB8AC3E}">
        <p14:creationId xmlns:p14="http://schemas.microsoft.com/office/powerpoint/2010/main" val="2391340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12750" y="1353107"/>
            <a:ext cx="8229600" cy="1143000"/>
          </a:xfrm>
        </p:spPr>
        <p:txBody>
          <a:bodyPr/>
          <a:lstStyle/>
          <a:p>
            <a:r>
              <a:rPr lang="en-GB" b="1" dirty="0" smtClean="0"/>
              <a:t>Italian CCN’s Regional laws </a:t>
            </a:r>
            <a:endParaRPr lang="en-GB" b="1" dirty="0"/>
          </a:p>
        </p:txBody>
      </p:sp>
      <p:pic>
        <p:nvPicPr>
          <p:cNvPr id="4" name="Immagine 3" descr="Schermata 2017-03-06 alle 19.00.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pic>
        <p:nvPicPr>
          <p:cNvPr id="8" name="Immagine 7" descr="Schermata 2017-03-14 alle 16.13.38.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553365"/>
            <a:ext cx="9144000" cy="4093714"/>
          </a:xfrm>
          <a:prstGeom prst="rect">
            <a:avLst/>
          </a:prstGeom>
        </p:spPr>
      </p:pic>
    </p:spTree>
    <p:extLst>
      <p:ext uri="{BB962C8B-B14F-4D97-AF65-F5344CB8AC3E}">
        <p14:creationId xmlns:p14="http://schemas.microsoft.com/office/powerpoint/2010/main" val="2511440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370420" y="1537765"/>
            <a:ext cx="8087783" cy="1470025"/>
          </a:xfrm>
        </p:spPr>
        <p:txBody>
          <a:bodyPr>
            <a:noAutofit/>
          </a:bodyPr>
          <a:lstStyle/>
          <a:p>
            <a:r>
              <a:rPr lang="it-IT" sz="4000" b="1" dirty="0" smtClean="0"/>
              <a:t>Natural Shopping Centres </a:t>
            </a:r>
            <a:endParaRPr lang="it-IT" sz="4000" b="1" dirty="0"/>
          </a:p>
        </p:txBody>
      </p:sp>
      <p:graphicFrame>
        <p:nvGraphicFramePr>
          <p:cNvPr id="2" name="Diagramma 1"/>
          <p:cNvGraphicFramePr/>
          <p:nvPr>
            <p:extLst>
              <p:ext uri="{D42A27DB-BD31-4B8C-83A1-F6EECF244321}">
                <p14:modId xmlns:p14="http://schemas.microsoft.com/office/powerpoint/2010/main" val="384842849"/>
              </p:ext>
            </p:extLst>
          </p:nvPr>
        </p:nvGraphicFramePr>
        <p:xfrm>
          <a:off x="685800" y="3716867"/>
          <a:ext cx="7854950" cy="235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descr="Schermata 2017-03-06 alle 19.00.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14707105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79572"/>
            <a:ext cx="8229600" cy="1143000"/>
          </a:xfrm>
        </p:spPr>
        <p:txBody>
          <a:bodyPr>
            <a:normAutofit fontScale="90000"/>
          </a:bodyPr>
          <a:lstStyle/>
          <a:p>
            <a:r>
              <a:rPr lang="en-GB" b="1" dirty="0" smtClean="0"/>
              <a:t>Why was the Natural Shopping Centre created?</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343864051"/>
              </p:ext>
            </p:extLst>
          </p:nvPr>
        </p:nvGraphicFramePr>
        <p:xfrm>
          <a:off x="457200" y="2931583"/>
          <a:ext cx="8229600" cy="3194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38043311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53101"/>
            <a:ext cx="8229600" cy="975232"/>
          </a:xfrm>
        </p:spPr>
        <p:txBody>
          <a:bodyPr/>
          <a:lstStyle/>
          <a:p>
            <a:r>
              <a:rPr lang="en-GB" b="1" dirty="0" smtClean="0"/>
              <a:t>Italian Strategies</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412127967"/>
              </p:ext>
            </p:extLst>
          </p:nvPr>
        </p:nvGraphicFramePr>
        <p:xfrm>
          <a:off x="457200" y="2496101"/>
          <a:ext cx="8229600" cy="36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Schermata 2017-03-06 alle 19.00.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4085031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31406"/>
            <a:ext cx="8229600" cy="1143000"/>
          </a:xfrm>
        </p:spPr>
        <p:txBody>
          <a:bodyPr/>
          <a:lstStyle/>
          <a:p>
            <a:r>
              <a:rPr lang="en-GB" b="1" dirty="0" smtClean="0"/>
              <a:t>Italian </a:t>
            </a:r>
            <a:r>
              <a:rPr lang="en-GB" b="1" dirty="0" smtClean="0"/>
              <a:t>Experience</a:t>
            </a:r>
            <a:endParaRPr lang="en-GB"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51786120"/>
              </p:ext>
            </p:extLst>
          </p:nvPr>
        </p:nvGraphicFramePr>
        <p:xfrm>
          <a:off x="457200" y="2677583"/>
          <a:ext cx="8229600" cy="3448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descr="Schermata 2017-03-06 alle 19.00.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
            <a:ext cx="9144000" cy="1353101"/>
          </a:xfrm>
          <a:prstGeom prst="rect">
            <a:avLst/>
          </a:prstGeom>
        </p:spPr>
      </p:pic>
    </p:spTree>
    <p:extLst>
      <p:ext uri="{BB962C8B-B14F-4D97-AF65-F5344CB8AC3E}">
        <p14:creationId xmlns:p14="http://schemas.microsoft.com/office/powerpoint/2010/main" val="733140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3852</TotalTime>
  <Words>1033</Words>
  <Application>Microsoft Macintosh PowerPoint</Application>
  <PresentationFormat>Presentazione su schermo (4:3)</PresentationFormat>
  <Paragraphs>127</Paragraphs>
  <Slides>23</Slides>
  <Notes>4</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Town Centre Management Evidence from Italy and Sweden </vt:lpstr>
      <vt:lpstr>Italian Context</vt:lpstr>
      <vt:lpstr>The “Bersani Decree”</vt:lpstr>
      <vt:lpstr>After Bersani Decree</vt:lpstr>
      <vt:lpstr>Italian CCN’s Regional laws </vt:lpstr>
      <vt:lpstr>Natural Shopping Centres </vt:lpstr>
      <vt:lpstr>Why was the Natural Shopping Centre created?</vt:lpstr>
      <vt:lpstr>Italian Strategies</vt:lpstr>
      <vt:lpstr>Italian Experience</vt:lpstr>
      <vt:lpstr>Retailer-led Approach</vt:lpstr>
      <vt:lpstr>“CesenaInCentro” </vt:lpstr>
      <vt:lpstr>Main Activities</vt:lpstr>
      <vt:lpstr>Public-led Approach</vt:lpstr>
      <vt:lpstr>“Piedmont Project”</vt:lpstr>
      <vt:lpstr>Main Activities</vt:lpstr>
      <vt:lpstr>Swedish Context</vt:lpstr>
      <vt:lpstr>Swedish TCM’s Aim</vt:lpstr>
      <vt:lpstr>To overcome the retail decentralization</vt:lpstr>
      <vt:lpstr>Swedish Strategies</vt:lpstr>
      <vt:lpstr>Västerås: the City without Limit </vt:lpstr>
      <vt:lpstr> Västerås Citysamverkan </vt:lpstr>
      <vt:lpstr>Västerås Vision</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Centre Management the evidences from Italian and Sweden</dc:title>
  <dc:creator>Federica Caboni</dc:creator>
  <cp:lastModifiedBy>Federica Caboni</cp:lastModifiedBy>
  <cp:revision>93</cp:revision>
  <cp:lastPrinted>2017-03-21T17:40:16Z</cp:lastPrinted>
  <dcterms:created xsi:type="dcterms:W3CDTF">2017-03-06T17:43:11Z</dcterms:created>
  <dcterms:modified xsi:type="dcterms:W3CDTF">2017-03-24T11:52:52Z</dcterms:modified>
</cp:coreProperties>
</file>